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9" r:id="rId6"/>
    <p:sldId id="264" r:id="rId7"/>
    <p:sldId id="267" r:id="rId8"/>
    <p:sldId id="265" r:id="rId9"/>
    <p:sldId id="270" r:id="rId10"/>
    <p:sldId id="271" r:id="rId11"/>
    <p:sldId id="266" r:id="rId12"/>
    <p:sldId id="259" r:id="rId13"/>
    <p:sldId id="260" r:id="rId14"/>
    <p:sldId id="261" r:id="rId15"/>
    <p:sldId id="262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82234F-52AE-4E6D-B2F6-E9EEFADF1F84}" v="63" dt="2022-01-06T21:46:28.9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Lio Chin Siu" userId="316b91159288f346" providerId="LiveId" clId="{C182234F-52AE-4E6D-B2F6-E9EEFADF1F84}"/>
    <pc:docChg chg="undo custSel addSld modSld">
      <pc:chgData name="Matthew Lio Chin Siu" userId="316b91159288f346" providerId="LiveId" clId="{C182234F-52AE-4E6D-B2F6-E9EEFADF1F84}" dt="2022-01-06T21:52:00.447" v="2957" actId="26606"/>
      <pc:docMkLst>
        <pc:docMk/>
      </pc:docMkLst>
      <pc:sldChg chg="addSp modSp mod setBg">
        <pc:chgData name="Matthew Lio Chin Siu" userId="316b91159288f346" providerId="LiveId" clId="{C182234F-52AE-4E6D-B2F6-E9EEFADF1F84}" dt="2022-01-06T21:04:05.471" v="1359" actId="26606"/>
        <pc:sldMkLst>
          <pc:docMk/>
          <pc:sldMk cId="3133652921" sldId="256"/>
        </pc:sldMkLst>
        <pc:spChg chg="mod">
          <ac:chgData name="Matthew Lio Chin Siu" userId="316b91159288f346" providerId="LiveId" clId="{C182234F-52AE-4E6D-B2F6-E9EEFADF1F84}" dt="2022-01-06T21:04:05.471" v="1359" actId="26606"/>
          <ac:spMkLst>
            <pc:docMk/>
            <pc:sldMk cId="3133652921" sldId="256"/>
            <ac:spMk id="2" creationId="{20A14558-9129-48F5-BB98-C44DA49FB7E8}"/>
          </ac:spMkLst>
        </pc:spChg>
        <pc:spChg chg="mod">
          <ac:chgData name="Matthew Lio Chin Siu" userId="316b91159288f346" providerId="LiveId" clId="{C182234F-52AE-4E6D-B2F6-E9EEFADF1F84}" dt="2022-01-06T21:04:05.471" v="1359" actId="26606"/>
          <ac:spMkLst>
            <pc:docMk/>
            <pc:sldMk cId="3133652921" sldId="256"/>
            <ac:spMk id="3" creationId="{62106A79-3FC1-48CB-AE61-A16198F2CDCA}"/>
          </ac:spMkLst>
        </pc:spChg>
        <pc:spChg chg="add">
          <ac:chgData name="Matthew Lio Chin Siu" userId="316b91159288f346" providerId="LiveId" clId="{C182234F-52AE-4E6D-B2F6-E9EEFADF1F84}" dt="2022-01-06T21:04:05.471" v="1359" actId="26606"/>
          <ac:spMkLst>
            <pc:docMk/>
            <pc:sldMk cId="3133652921" sldId="256"/>
            <ac:spMk id="71" creationId="{A4092ECB-D375-4A85-AD6E-85644D2A99E5}"/>
          </ac:spMkLst>
        </pc:spChg>
        <pc:picChg chg="add mod ord">
          <ac:chgData name="Matthew Lio Chin Siu" userId="316b91159288f346" providerId="LiveId" clId="{C182234F-52AE-4E6D-B2F6-E9EEFADF1F84}" dt="2022-01-06T21:04:05.471" v="1359" actId="26606"/>
          <ac:picMkLst>
            <pc:docMk/>
            <pc:sldMk cId="3133652921" sldId="256"/>
            <ac:picMk id="3074" creationId="{60B7D0A7-49DF-40ED-A47A-020F02A9EAA0}"/>
          </ac:picMkLst>
        </pc:picChg>
        <pc:cxnChg chg="add">
          <ac:chgData name="Matthew Lio Chin Siu" userId="316b91159288f346" providerId="LiveId" clId="{C182234F-52AE-4E6D-B2F6-E9EEFADF1F84}" dt="2022-01-06T21:04:05.471" v="1359" actId="26606"/>
          <ac:cxnSpMkLst>
            <pc:docMk/>
            <pc:sldMk cId="3133652921" sldId="256"/>
            <ac:cxnSpMk id="73" creationId="{B6C1711D-6DAC-4FE1-B7B6-AC8A81B84C08}"/>
          </ac:cxnSpMkLst>
        </pc:cxnChg>
      </pc:sldChg>
      <pc:sldChg chg="addSp delSp modSp new mod setBg">
        <pc:chgData name="Matthew Lio Chin Siu" userId="316b91159288f346" providerId="LiveId" clId="{C182234F-52AE-4E6D-B2F6-E9EEFADF1F84}" dt="2022-01-06T21:49:54.891" v="2921" actId="20577"/>
        <pc:sldMkLst>
          <pc:docMk/>
          <pc:sldMk cId="1985424516" sldId="257"/>
        </pc:sldMkLst>
        <pc:spChg chg="mod">
          <ac:chgData name="Matthew Lio Chin Siu" userId="316b91159288f346" providerId="LiveId" clId="{C182234F-52AE-4E6D-B2F6-E9EEFADF1F84}" dt="2022-01-06T21:05:36.365" v="1362" actId="26606"/>
          <ac:spMkLst>
            <pc:docMk/>
            <pc:sldMk cId="1985424516" sldId="257"/>
            <ac:spMk id="2" creationId="{47B61089-7238-4D7E-9460-940255B566CA}"/>
          </ac:spMkLst>
        </pc:spChg>
        <pc:spChg chg="mod ord">
          <ac:chgData name="Matthew Lio Chin Siu" userId="316b91159288f346" providerId="LiveId" clId="{C182234F-52AE-4E6D-B2F6-E9EEFADF1F84}" dt="2022-01-06T21:49:54.891" v="2921" actId="20577"/>
          <ac:spMkLst>
            <pc:docMk/>
            <pc:sldMk cId="1985424516" sldId="257"/>
            <ac:spMk id="3" creationId="{89E4C485-94E5-4158-A823-1E27235731E9}"/>
          </ac:spMkLst>
        </pc:spChg>
        <pc:spChg chg="add del">
          <ac:chgData name="Matthew Lio Chin Siu" userId="316b91159288f346" providerId="LiveId" clId="{C182234F-52AE-4E6D-B2F6-E9EEFADF1F84}" dt="2022-01-06T21:05:36.365" v="1362" actId="26606"/>
          <ac:spMkLst>
            <pc:docMk/>
            <pc:sldMk cId="1985424516" sldId="257"/>
            <ac:spMk id="71" creationId="{35C3D674-3D59-4E93-80CA-0C0A9095E816}"/>
          </ac:spMkLst>
        </pc:spChg>
        <pc:spChg chg="add del">
          <ac:chgData name="Matthew Lio Chin Siu" userId="316b91159288f346" providerId="LiveId" clId="{C182234F-52AE-4E6D-B2F6-E9EEFADF1F84}" dt="2022-01-06T21:05:36.365" v="1362" actId="26606"/>
          <ac:spMkLst>
            <pc:docMk/>
            <pc:sldMk cId="1985424516" sldId="257"/>
            <ac:spMk id="75" creationId="{EF2A81E1-BCBE-426B-8C09-33274E69409D}"/>
          </ac:spMkLst>
        </pc:spChg>
        <pc:spChg chg="add">
          <ac:chgData name="Matthew Lio Chin Siu" userId="316b91159288f346" providerId="LiveId" clId="{C182234F-52AE-4E6D-B2F6-E9EEFADF1F84}" dt="2022-01-06T21:05:36.365" v="1362" actId="26606"/>
          <ac:spMkLst>
            <pc:docMk/>
            <pc:sldMk cId="1985424516" sldId="257"/>
            <ac:spMk id="135" creationId="{E8E51B09-2B9E-4D82-A5F8-29F85CBE206E}"/>
          </ac:spMkLst>
        </pc:spChg>
        <pc:spChg chg="add">
          <ac:chgData name="Matthew Lio Chin Siu" userId="316b91159288f346" providerId="LiveId" clId="{C182234F-52AE-4E6D-B2F6-E9EEFADF1F84}" dt="2022-01-06T21:05:36.365" v="1362" actId="26606"/>
          <ac:spMkLst>
            <pc:docMk/>
            <pc:sldMk cId="1985424516" sldId="257"/>
            <ac:spMk id="137" creationId="{59240118-40F3-4A1C-85DC-4E58525CB6AD}"/>
          </ac:spMkLst>
        </pc:spChg>
        <pc:grpChg chg="add">
          <ac:chgData name="Matthew Lio Chin Siu" userId="316b91159288f346" providerId="LiveId" clId="{C182234F-52AE-4E6D-B2F6-E9EEFADF1F84}" dt="2022-01-06T21:05:36.365" v="1362" actId="26606"/>
          <ac:grpSpMkLst>
            <pc:docMk/>
            <pc:sldMk cId="1985424516" sldId="257"/>
            <ac:grpSpMk id="139" creationId="{C269951F-7B8C-4336-BC68-9BA9843CEDA1}"/>
          </ac:grpSpMkLst>
        </pc:grpChg>
        <pc:picChg chg="add del">
          <ac:chgData name="Matthew Lio Chin Siu" userId="316b91159288f346" providerId="LiveId" clId="{C182234F-52AE-4E6D-B2F6-E9EEFADF1F84}" dt="2022-01-06T21:05:36.365" v="1362" actId="26606"/>
          <ac:picMkLst>
            <pc:docMk/>
            <pc:sldMk cId="1985424516" sldId="257"/>
            <ac:picMk id="77" creationId="{39D1DDD4-5BB3-45BA-B9B3-06B62299AD79}"/>
          </ac:picMkLst>
        </pc:picChg>
        <pc:picChg chg="add">
          <ac:chgData name="Matthew Lio Chin Siu" userId="316b91159288f346" providerId="LiveId" clId="{C182234F-52AE-4E6D-B2F6-E9EEFADF1F84}" dt="2022-01-06T21:05:36.365" v="1362" actId="26606"/>
          <ac:picMkLst>
            <pc:docMk/>
            <pc:sldMk cId="1985424516" sldId="257"/>
            <ac:picMk id="145" creationId="{DD8AF6BD-5D32-4F8F-98B6-05F8A4390CB7}"/>
          </ac:picMkLst>
        </pc:picChg>
        <pc:picChg chg="add mod">
          <ac:chgData name="Matthew Lio Chin Siu" userId="316b91159288f346" providerId="LiveId" clId="{C182234F-52AE-4E6D-B2F6-E9EEFADF1F84}" dt="2022-01-06T21:05:36.365" v="1362" actId="26606"/>
          <ac:picMkLst>
            <pc:docMk/>
            <pc:sldMk cId="1985424516" sldId="257"/>
            <ac:picMk id="4098" creationId="{47665A1C-8A6B-44CA-A42C-8340DB038735}"/>
          </ac:picMkLst>
        </pc:picChg>
        <pc:cxnChg chg="add del">
          <ac:chgData name="Matthew Lio Chin Siu" userId="316b91159288f346" providerId="LiveId" clId="{C182234F-52AE-4E6D-B2F6-E9EEFADF1F84}" dt="2022-01-06T21:05:36.365" v="1362" actId="26606"/>
          <ac:cxnSpMkLst>
            <pc:docMk/>
            <pc:sldMk cId="1985424516" sldId="257"/>
            <ac:cxnSpMk id="73" creationId="{C884B8F8-FDC9-498B-9960-5D7260AFCB03}"/>
          </ac:cxnSpMkLst>
        </pc:cxnChg>
        <pc:cxnChg chg="add del">
          <ac:chgData name="Matthew Lio Chin Siu" userId="316b91159288f346" providerId="LiveId" clId="{C182234F-52AE-4E6D-B2F6-E9EEFADF1F84}" dt="2022-01-06T21:05:36.365" v="1362" actId="26606"/>
          <ac:cxnSpMkLst>
            <pc:docMk/>
            <pc:sldMk cId="1985424516" sldId="257"/>
            <ac:cxnSpMk id="79" creationId="{A24DAE64-2302-42EA-8239-F2F0775CA5AD}"/>
          </ac:cxnSpMkLst>
        </pc:cxnChg>
        <pc:cxnChg chg="add">
          <ac:chgData name="Matthew Lio Chin Siu" userId="316b91159288f346" providerId="LiveId" clId="{C182234F-52AE-4E6D-B2F6-E9EEFADF1F84}" dt="2022-01-06T21:05:36.365" v="1362" actId="26606"/>
          <ac:cxnSpMkLst>
            <pc:docMk/>
            <pc:sldMk cId="1985424516" sldId="257"/>
            <ac:cxnSpMk id="143" creationId="{A9087EE4-E285-4C8E-AC5F-CAE7D1FDE365}"/>
          </ac:cxnSpMkLst>
        </pc:cxnChg>
        <pc:cxnChg chg="add">
          <ac:chgData name="Matthew Lio Chin Siu" userId="316b91159288f346" providerId="LiveId" clId="{C182234F-52AE-4E6D-B2F6-E9EEFADF1F84}" dt="2022-01-06T21:05:36.365" v="1362" actId="26606"/>
          <ac:cxnSpMkLst>
            <pc:docMk/>
            <pc:sldMk cId="1985424516" sldId="257"/>
            <ac:cxnSpMk id="147" creationId="{B47013E4-D33D-425E-B32E-DE7D5CB5F302}"/>
          </ac:cxnSpMkLst>
        </pc:cxnChg>
      </pc:sldChg>
      <pc:sldChg chg="addSp delSp modSp new mod">
        <pc:chgData name="Matthew Lio Chin Siu" userId="316b91159288f346" providerId="LiveId" clId="{C182234F-52AE-4E6D-B2F6-E9EEFADF1F84}" dt="2022-01-06T21:07:20.456" v="1378" actId="1076"/>
        <pc:sldMkLst>
          <pc:docMk/>
          <pc:sldMk cId="667619944" sldId="258"/>
        </pc:sldMkLst>
        <pc:spChg chg="mod">
          <ac:chgData name="Matthew Lio Chin Siu" userId="316b91159288f346" providerId="LiveId" clId="{C182234F-52AE-4E6D-B2F6-E9EEFADF1F84}" dt="2022-01-06T19:44:13.220" v="421" actId="1036"/>
          <ac:spMkLst>
            <pc:docMk/>
            <pc:sldMk cId="667619944" sldId="258"/>
            <ac:spMk id="2" creationId="{A7821800-034B-4277-8131-70CFCDAB897A}"/>
          </ac:spMkLst>
        </pc:spChg>
        <pc:spChg chg="mod">
          <ac:chgData name="Matthew Lio Chin Siu" userId="316b91159288f346" providerId="LiveId" clId="{C182234F-52AE-4E6D-B2F6-E9EEFADF1F84}" dt="2022-01-06T21:07:02.942" v="1375" actId="14100"/>
          <ac:spMkLst>
            <pc:docMk/>
            <pc:sldMk cId="667619944" sldId="258"/>
            <ac:spMk id="3" creationId="{A6B307C8-54C9-42EA-9296-C1A4A1D953E8}"/>
          </ac:spMkLst>
        </pc:spChg>
        <pc:spChg chg="add mod">
          <ac:chgData name="Matthew Lio Chin Siu" userId="316b91159288f346" providerId="LiveId" clId="{C182234F-52AE-4E6D-B2F6-E9EEFADF1F84}" dt="2022-01-06T21:06:32.241" v="1369" actId="14100"/>
          <ac:spMkLst>
            <pc:docMk/>
            <pc:sldMk cId="667619944" sldId="258"/>
            <ac:spMk id="4" creationId="{A6A8CF36-9809-49F2-B9F4-01B405CF1B2A}"/>
          </ac:spMkLst>
        </pc:spChg>
        <pc:spChg chg="add del mod">
          <ac:chgData name="Matthew Lio Chin Siu" userId="316b91159288f346" providerId="LiveId" clId="{C182234F-52AE-4E6D-B2F6-E9EEFADF1F84}" dt="2022-01-06T19:48:42.331" v="523" actId="478"/>
          <ac:spMkLst>
            <pc:docMk/>
            <pc:sldMk cId="667619944" sldId="258"/>
            <ac:spMk id="5" creationId="{3021831D-3A9B-4DD6-8A88-3046859139A2}"/>
          </ac:spMkLst>
        </pc:spChg>
        <pc:picChg chg="add mod">
          <ac:chgData name="Matthew Lio Chin Siu" userId="316b91159288f346" providerId="LiveId" clId="{C182234F-52AE-4E6D-B2F6-E9EEFADF1F84}" dt="2022-01-06T21:07:20.456" v="1378" actId="1076"/>
          <ac:picMkLst>
            <pc:docMk/>
            <pc:sldMk cId="667619944" sldId="258"/>
            <ac:picMk id="2050" creationId="{D97EBED4-B44C-4F3B-AABD-1FA7F79E3B87}"/>
          </ac:picMkLst>
        </pc:picChg>
      </pc:sldChg>
      <pc:sldChg chg="addSp delSp modSp new mod setBg">
        <pc:chgData name="Matthew Lio Chin Siu" userId="316b91159288f346" providerId="LiveId" clId="{C182234F-52AE-4E6D-B2F6-E9EEFADF1F84}" dt="2022-01-06T21:39:40.128" v="2605" actId="26606"/>
        <pc:sldMkLst>
          <pc:docMk/>
          <pc:sldMk cId="281666654" sldId="259"/>
        </pc:sldMkLst>
        <pc:spChg chg="mod ord">
          <ac:chgData name="Matthew Lio Chin Siu" userId="316b91159288f346" providerId="LiveId" clId="{C182234F-52AE-4E6D-B2F6-E9EEFADF1F84}" dt="2022-01-06T21:39:40.128" v="2605" actId="26606"/>
          <ac:spMkLst>
            <pc:docMk/>
            <pc:sldMk cId="281666654" sldId="259"/>
            <ac:spMk id="2" creationId="{2E01D796-4F01-48EF-9985-AA748223954D}"/>
          </ac:spMkLst>
        </pc:spChg>
        <pc:spChg chg="del">
          <ac:chgData name="Matthew Lio Chin Siu" userId="316b91159288f346" providerId="LiveId" clId="{C182234F-52AE-4E6D-B2F6-E9EEFADF1F84}" dt="2022-01-06T21:39:40.128" v="2605" actId="26606"/>
          <ac:spMkLst>
            <pc:docMk/>
            <pc:sldMk cId="281666654" sldId="259"/>
            <ac:spMk id="3" creationId="{4D8E0E84-592A-43FA-9762-3003C87ADC2E}"/>
          </ac:spMkLst>
        </pc:spChg>
        <pc:spChg chg="add">
          <ac:chgData name="Matthew Lio Chin Siu" userId="316b91159288f346" providerId="LiveId" clId="{C182234F-52AE-4E6D-B2F6-E9EEFADF1F84}" dt="2022-01-06T21:39:40.128" v="2605" actId="26606"/>
          <ac:spMkLst>
            <pc:docMk/>
            <pc:sldMk cId="281666654" sldId="259"/>
            <ac:spMk id="71" creationId="{C63C853E-3842-4594-86A9-051FFAF4D343}"/>
          </ac:spMkLst>
        </pc:spChg>
        <pc:spChg chg="add">
          <ac:chgData name="Matthew Lio Chin Siu" userId="316b91159288f346" providerId="LiveId" clId="{C182234F-52AE-4E6D-B2F6-E9EEFADF1F84}" dt="2022-01-06T21:39:40.128" v="2605" actId="26606"/>
          <ac:spMkLst>
            <pc:docMk/>
            <pc:sldMk cId="281666654" sldId="259"/>
            <ac:spMk id="79" creationId="{CD1E95A3-8161-4F0A-A121-DECD04A93702}"/>
          </ac:spMkLst>
        </pc:spChg>
        <pc:picChg chg="add">
          <ac:chgData name="Matthew Lio Chin Siu" userId="316b91159288f346" providerId="LiveId" clId="{C182234F-52AE-4E6D-B2F6-E9EEFADF1F84}" dt="2022-01-06T21:39:40.128" v="2605" actId="26606"/>
          <ac:picMkLst>
            <pc:docMk/>
            <pc:sldMk cId="281666654" sldId="259"/>
            <ac:picMk id="73" creationId="{B591CDC5-6B61-4116-B3B5-0FF42B6E606D}"/>
          </ac:picMkLst>
        </pc:picChg>
        <pc:picChg chg="add mod">
          <ac:chgData name="Matthew Lio Chin Siu" userId="316b91159288f346" providerId="LiveId" clId="{C182234F-52AE-4E6D-B2F6-E9EEFADF1F84}" dt="2022-01-06T21:39:40.128" v="2605" actId="26606"/>
          <ac:picMkLst>
            <pc:docMk/>
            <pc:sldMk cId="281666654" sldId="259"/>
            <ac:picMk id="1026" creationId="{93B943FC-FA58-48FF-9463-7DAB2D5F6B8E}"/>
          </ac:picMkLst>
        </pc:picChg>
        <pc:cxnChg chg="add">
          <ac:chgData name="Matthew Lio Chin Siu" userId="316b91159288f346" providerId="LiveId" clId="{C182234F-52AE-4E6D-B2F6-E9EEFADF1F84}" dt="2022-01-06T21:39:40.128" v="2605" actId="26606"/>
          <ac:cxnSpMkLst>
            <pc:docMk/>
            <pc:sldMk cId="281666654" sldId="259"/>
            <ac:cxnSpMk id="75" creationId="{25B08984-5BEB-422F-A364-2B41E6A516EB}"/>
          </ac:cxnSpMkLst>
        </pc:cxnChg>
        <pc:cxnChg chg="add">
          <ac:chgData name="Matthew Lio Chin Siu" userId="316b91159288f346" providerId="LiveId" clId="{C182234F-52AE-4E6D-B2F6-E9EEFADF1F84}" dt="2022-01-06T21:39:40.128" v="2605" actId="26606"/>
          <ac:cxnSpMkLst>
            <pc:docMk/>
            <pc:sldMk cId="281666654" sldId="259"/>
            <ac:cxnSpMk id="77" creationId="{A8F413B1-54E0-4B16-92AB-1CC5C7D645BC}"/>
          </ac:cxnSpMkLst>
        </pc:cxnChg>
        <pc:cxnChg chg="add">
          <ac:chgData name="Matthew Lio Chin Siu" userId="316b91159288f346" providerId="LiveId" clId="{C182234F-52AE-4E6D-B2F6-E9EEFADF1F84}" dt="2022-01-06T21:39:40.128" v="2605" actId="26606"/>
          <ac:cxnSpMkLst>
            <pc:docMk/>
            <pc:sldMk cId="281666654" sldId="259"/>
            <ac:cxnSpMk id="81" creationId="{DA0AC9CE-43F0-435C-BD6C-70E61E1B27BF}"/>
          </ac:cxnSpMkLst>
        </pc:cxnChg>
      </pc:sldChg>
      <pc:sldChg chg="addSp delSp modSp new mod chgLayout">
        <pc:chgData name="Matthew Lio Chin Siu" userId="316b91159288f346" providerId="LiveId" clId="{C182234F-52AE-4E6D-B2F6-E9EEFADF1F84}" dt="2022-01-06T21:38:49.498" v="2604" actId="20577"/>
        <pc:sldMkLst>
          <pc:docMk/>
          <pc:sldMk cId="3505283453" sldId="260"/>
        </pc:sldMkLst>
        <pc:spChg chg="mod ord">
          <ac:chgData name="Matthew Lio Chin Siu" userId="316b91159288f346" providerId="LiveId" clId="{C182234F-52AE-4E6D-B2F6-E9EEFADF1F84}" dt="2022-01-06T21:37:09.974" v="2454" actId="1076"/>
          <ac:spMkLst>
            <pc:docMk/>
            <pc:sldMk cId="3505283453" sldId="260"/>
            <ac:spMk id="2" creationId="{AB2FEA30-D7C0-40FD-87AE-3FE368540F27}"/>
          </ac:spMkLst>
        </pc:spChg>
        <pc:spChg chg="del">
          <ac:chgData name="Matthew Lio Chin Siu" userId="316b91159288f346" providerId="LiveId" clId="{C182234F-52AE-4E6D-B2F6-E9EEFADF1F84}" dt="2022-01-06T21:36:43.035" v="2452" actId="6264"/>
          <ac:spMkLst>
            <pc:docMk/>
            <pc:sldMk cId="3505283453" sldId="260"/>
            <ac:spMk id="3" creationId="{55A2E089-4988-4E7B-8F79-164352087966}"/>
          </ac:spMkLst>
        </pc:spChg>
        <pc:spChg chg="add del mod">
          <ac:chgData name="Matthew Lio Chin Siu" userId="316b91159288f346" providerId="LiveId" clId="{C182234F-52AE-4E6D-B2F6-E9EEFADF1F84}" dt="2022-01-06T21:36:43.035" v="2452" actId="6264"/>
          <ac:spMkLst>
            <pc:docMk/>
            <pc:sldMk cId="3505283453" sldId="260"/>
            <ac:spMk id="4" creationId="{394930FD-4756-43D8-BCC7-FD6BE464F49B}"/>
          </ac:spMkLst>
        </pc:spChg>
        <pc:spChg chg="add mod ord">
          <ac:chgData name="Matthew Lio Chin Siu" userId="316b91159288f346" providerId="LiveId" clId="{C182234F-52AE-4E6D-B2F6-E9EEFADF1F84}" dt="2022-01-06T21:38:49.498" v="2604" actId="20577"/>
          <ac:spMkLst>
            <pc:docMk/>
            <pc:sldMk cId="3505283453" sldId="260"/>
            <ac:spMk id="5" creationId="{4FEF6E8F-3E4D-4C7E-BCE1-DB145D28FF0D}"/>
          </ac:spMkLst>
        </pc:spChg>
      </pc:sldChg>
      <pc:sldChg chg="addSp delSp modSp new mod setBg delDesignElem chgLayout">
        <pc:chgData name="Matthew Lio Chin Siu" userId="316b91159288f346" providerId="LiveId" clId="{C182234F-52AE-4E6D-B2F6-E9EEFADF1F84}" dt="2022-01-06T21:36:16.119" v="2451" actId="20577"/>
        <pc:sldMkLst>
          <pc:docMk/>
          <pc:sldMk cId="3382387197" sldId="261"/>
        </pc:sldMkLst>
        <pc:spChg chg="mod ord">
          <ac:chgData name="Matthew Lio Chin Siu" userId="316b91159288f346" providerId="LiveId" clId="{C182234F-52AE-4E6D-B2F6-E9EEFADF1F84}" dt="2022-01-06T21:31:08.661" v="2061" actId="6264"/>
          <ac:spMkLst>
            <pc:docMk/>
            <pc:sldMk cId="3382387197" sldId="261"/>
            <ac:spMk id="2" creationId="{5AD314CB-E51E-4D1D-BEB2-BCA02091C384}"/>
          </ac:spMkLst>
        </pc:spChg>
        <pc:spChg chg="del mod">
          <ac:chgData name="Matthew Lio Chin Siu" userId="316b91159288f346" providerId="LiveId" clId="{C182234F-52AE-4E6D-B2F6-E9EEFADF1F84}" dt="2022-01-06T21:31:08.661" v="2061" actId="6264"/>
          <ac:spMkLst>
            <pc:docMk/>
            <pc:sldMk cId="3382387197" sldId="261"/>
            <ac:spMk id="3" creationId="{6550E601-1532-4452-A15C-AD99EE265CBF}"/>
          </ac:spMkLst>
        </pc:spChg>
        <pc:spChg chg="add del mod">
          <ac:chgData name="Matthew Lio Chin Siu" userId="316b91159288f346" providerId="LiveId" clId="{C182234F-52AE-4E6D-B2F6-E9EEFADF1F84}" dt="2022-01-06T21:31:08.661" v="2061" actId="6264"/>
          <ac:spMkLst>
            <pc:docMk/>
            <pc:sldMk cId="3382387197" sldId="261"/>
            <ac:spMk id="4" creationId="{E7177462-43A3-4DED-9234-FCED02E14195}"/>
          </ac:spMkLst>
        </pc:spChg>
        <pc:spChg chg="add mod ord">
          <ac:chgData name="Matthew Lio Chin Siu" userId="316b91159288f346" providerId="LiveId" clId="{C182234F-52AE-4E6D-B2F6-E9EEFADF1F84}" dt="2022-01-06T21:36:16.119" v="2451" actId="20577"/>
          <ac:spMkLst>
            <pc:docMk/>
            <pc:sldMk cId="3382387197" sldId="261"/>
            <ac:spMk id="5" creationId="{1A8FF612-5C15-46E0-BA6C-F0B5C4719E14}"/>
          </ac:spMkLst>
        </pc:spChg>
        <pc:spChg chg="add del">
          <ac:chgData name="Matthew Lio Chin Siu" userId="316b91159288f346" providerId="LiveId" clId="{C182234F-52AE-4E6D-B2F6-E9EEFADF1F84}" dt="2022-01-06T21:31:08.661" v="2061" actId="6264"/>
          <ac:spMkLst>
            <pc:docMk/>
            <pc:sldMk cId="3382387197" sldId="261"/>
            <ac:spMk id="8" creationId="{29C51009-A09A-4689-8E6C-F8FC99E6A840}"/>
          </ac:spMkLst>
        </pc:spChg>
        <pc:spChg chg="add del mod">
          <ac:chgData name="Matthew Lio Chin Siu" userId="316b91159288f346" providerId="LiveId" clId="{C182234F-52AE-4E6D-B2F6-E9EEFADF1F84}" dt="2022-01-06T21:33:03.599" v="2108" actId="478"/>
          <ac:spMkLst>
            <pc:docMk/>
            <pc:sldMk cId="3382387197" sldId="261"/>
            <ac:spMk id="9" creationId="{A6760672-B210-4352-8ECB-CF98B329DCD2}"/>
          </ac:spMkLst>
        </pc:spChg>
        <pc:spChg chg="add del mod">
          <ac:chgData name="Matthew Lio Chin Siu" userId="316b91159288f346" providerId="LiveId" clId="{C182234F-52AE-4E6D-B2F6-E9EEFADF1F84}" dt="2022-01-06T21:33:03.599" v="2108" actId="478"/>
          <ac:spMkLst>
            <pc:docMk/>
            <pc:sldMk cId="3382387197" sldId="261"/>
            <ac:spMk id="11" creationId="{099E4DA2-2274-4A6C-8DF2-6541FD5667CA}"/>
          </ac:spMkLst>
        </pc:spChg>
        <pc:spChg chg="add del mod">
          <ac:chgData name="Matthew Lio Chin Siu" userId="316b91159288f346" providerId="LiveId" clId="{C182234F-52AE-4E6D-B2F6-E9EEFADF1F84}" dt="2022-01-06T21:33:03.599" v="2108" actId="478"/>
          <ac:spMkLst>
            <pc:docMk/>
            <pc:sldMk cId="3382387197" sldId="261"/>
            <ac:spMk id="12" creationId="{A8ABF9A0-8FEE-4833-BC3A-FEBD46C6C849}"/>
          </ac:spMkLst>
        </pc:spChg>
        <pc:cxnChg chg="add del">
          <ac:chgData name="Matthew Lio Chin Siu" userId="316b91159288f346" providerId="LiveId" clId="{C182234F-52AE-4E6D-B2F6-E9EEFADF1F84}" dt="2022-01-06T21:31:08.661" v="2061" actId="6264"/>
          <ac:cxnSpMkLst>
            <pc:docMk/>
            <pc:sldMk cId="3382387197" sldId="261"/>
            <ac:cxnSpMk id="10" creationId="{9EC65442-F244-409C-BF44-C5D6472E810A}"/>
          </ac:cxnSpMkLst>
        </pc:cxnChg>
      </pc:sldChg>
      <pc:sldChg chg="addSp modSp new mod">
        <pc:chgData name="Matthew Lio Chin Siu" userId="316b91159288f346" providerId="LiveId" clId="{C182234F-52AE-4E6D-B2F6-E9EEFADF1F84}" dt="2022-01-06T21:29:34.739" v="2043" actId="1076"/>
        <pc:sldMkLst>
          <pc:docMk/>
          <pc:sldMk cId="3491378040" sldId="262"/>
        </pc:sldMkLst>
        <pc:spChg chg="mod">
          <ac:chgData name="Matthew Lio Chin Siu" userId="316b91159288f346" providerId="LiveId" clId="{C182234F-52AE-4E6D-B2F6-E9EEFADF1F84}" dt="2022-01-06T19:57:53.266" v="637" actId="20577"/>
          <ac:spMkLst>
            <pc:docMk/>
            <pc:sldMk cId="3491378040" sldId="262"/>
            <ac:spMk id="2" creationId="{1372470F-425E-4B27-86DE-8D25639B1130}"/>
          </ac:spMkLst>
        </pc:spChg>
        <pc:spChg chg="mod">
          <ac:chgData name="Matthew Lio Chin Siu" userId="316b91159288f346" providerId="LiveId" clId="{C182234F-52AE-4E6D-B2F6-E9EEFADF1F84}" dt="2022-01-06T21:28:50.734" v="2001" actId="14100"/>
          <ac:spMkLst>
            <pc:docMk/>
            <pc:sldMk cId="3491378040" sldId="262"/>
            <ac:spMk id="3" creationId="{9CBBEEC7-62FB-4C17-ABCA-83FB9934BAFB}"/>
          </ac:spMkLst>
        </pc:spChg>
        <pc:spChg chg="add mod">
          <ac:chgData name="Matthew Lio Chin Siu" userId="316b91159288f346" providerId="LiveId" clId="{C182234F-52AE-4E6D-B2F6-E9EEFADF1F84}" dt="2022-01-06T21:29:34.739" v="2043" actId="1076"/>
          <ac:spMkLst>
            <pc:docMk/>
            <pc:sldMk cId="3491378040" sldId="262"/>
            <ac:spMk id="4" creationId="{ED35507C-E32E-46BE-887F-9BB7CADBCDA1}"/>
          </ac:spMkLst>
        </pc:spChg>
      </pc:sldChg>
      <pc:sldChg chg="addSp delSp modSp new mod">
        <pc:chgData name="Matthew Lio Chin Siu" userId="316b91159288f346" providerId="LiveId" clId="{C182234F-52AE-4E6D-B2F6-E9EEFADF1F84}" dt="2022-01-06T21:13:36.348" v="1480" actId="1035"/>
        <pc:sldMkLst>
          <pc:docMk/>
          <pc:sldMk cId="540916586" sldId="263"/>
        </pc:sldMkLst>
        <pc:spChg chg="mod">
          <ac:chgData name="Matthew Lio Chin Siu" userId="316b91159288f346" providerId="LiveId" clId="{C182234F-52AE-4E6D-B2F6-E9EEFADF1F84}" dt="2022-01-06T19:59:05.077" v="648" actId="20577"/>
          <ac:spMkLst>
            <pc:docMk/>
            <pc:sldMk cId="540916586" sldId="263"/>
            <ac:spMk id="2" creationId="{2F97C0C2-3B09-423C-BAD5-9E6AEC048BA7}"/>
          </ac:spMkLst>
        </pc:spChg>
        <pc:spChg chg="del">
          <ac:chgData name="Matthew Lio Chin Siu" userId="316b91159288f346" providerId="LiveId" clId="{C182234F-52AE-4E6D-B2F6-E9EEFADF1F84}" dt="2022-01-06T20:09:59.609" v="888" actId="478"/>
          <ac:spMkLst>
            <pc:docMk/>
            <pc:sldMk cId="540916586" sldId="263"/>
            <ac:spMk id="3" creationId="{31DE3CCC-50AF-45C0-9DC5-3DD5C9F4973F}"/>
          </ac:spMkLst>
        </pc:spChg>
        <pc:spChg chg="add del mod">
          <ac:chgData name="Matthew Lio Chin Siu" userId="316b91159288f346" providerId="LiveId" clId="{C182234F-52AE-4E6D-B2F6-E9EEFADF1F84}" dt="2022-01-06T20:18:26.642" v="1054" actId="478"/>
          <ac:spMkLst>
            <pc:docMk/>
            <pc:sldMk cId="540916586" sldId="263"/>
            <ac:spMk id="4" creationId="{797163D2-7CE6-4FF5-B4FD-312220BF95D6}"/>
          </ac:spMkLst>
        </pc:spChg>
        <pc:spChg chg="add del mod">
          <ac:chgData name="Matthew Lio Chin Siu" userId="316b91159288f346" providerId="LiveId" clId="{C182234F-52AE-4E6D-B2F6-E9EEFADF1F84}" dt="2022-01-06T20:14:10.598" v="928" actId="478"/>
          <ac:spMkLst>
            <pc:docMk/>
            <pc:sldMk cId="540916586" sldId="263"/>
            <ac:spMk id="5" creationId="{A5A293E6-B65E-4FB9-B520-43805237F461}"/>
          </ac:spMkLst>
        </pc:spChg>
        <pc:spChg chg="add del mod">
          <ac:chgData name="Matthew Lio Chin Siu" userId="316b91159288f346" providerId="LiveId" clId="{C182234F-52AE-4E6D-B2F6-E9EEFADF1F84}" dt="2022-01-06T20:18:01.970" v="1050" actId="478"/>
          <ac:spMkLst>
            <pc:docMk/>
            <pc:sldMk cId="540916586" sldId="263"/>
            <ac:spMk id="6" creationId="{5E9D25F7-550C-4083-BADE-E3EA2F48DD52}"/>
          </ac:spMkLst>
        </pc:spChg>
        <pc:spChg chg="add mod">
          <ac:chgData name="Matthew Lio Chin Siu" userId="316b91159288f346" providerId="LiveId" clId="{C182234F-52AE-4E6D-B2F6-E9EEFADF1F84}" dt="2022-01-06T21:13:36.348" v="1480" actId="1035"/>
          <ac:spMkLst>
            <pc:docMk/>
            <pc:sldMk cId="540916586" sldId="263"/>
            <ac:spMk id="7" creationId="{D1DB9E36-DD7A-49F9-8DF4-6DBEBBD963FA}"/>
          </ac:spMkLst>
        </pc:spChg>
        <pc:spChg chg="add del mod">
          <ac:chgData name="Matthew Lio Chin Siu" userId="316b91159288f346" providerId="LiveId" clId="{C182234F-52AE-4E6D-B2F6-E9EEFADF1F84}" dt="2022-01-06T20:17:59.070" v="1047" actId="478"/>
          <ac:spMkLst>
            <pc:docMk/>
            <pc:sldMk cId="540916586" sldId="263"/>
            <ac:spMk id="8" creationId="{8D8B2F70-2F55-4FB3-92A2-38BF520F183F}"/>
          </ac:spMkLst>
        </pc:spChg>
        <pc:spChg chg="add mod">
          <ac:chgData name="Matthew Lio Chin Siu" userId="316b91159288f346" providerId="LiveId" clId="{C182234F-52AE-4E6D-B2F6-E9EEFADF1F84}" dt="2022-01-06T21:13:36.348" v="1480" actId="1035"/>
          <ac:spMkLst>
            <pc:docMk/>
            <pc:sldMk cId="540916586" sldId="263"/>
            <ac:spMk id="9" creationId="{26BBBB39-DFA9-4E3B-A11B-E883AA60EDAA}"/>
          </ac:spMkLst>
        </pc:spChg>
        <pc:spChg chg="add mod">
          <ac:chgData name="Matthew Lio Chin Siu" userId="316b91159288f346" providerId="LiveId" clId="{C182234F-52AE-4E6D-B2F6-E9EEFADF1F84}" dt="2022-01-06T21:13:36.348" v="1480" actId="1035"/>
          <ac:spMkLst>
            <pc:docMk/>
            <pc:sldMk cId="540916586" sldId="263"/>
            <ac:spMk id="10" creationId="{7A84BB4B-8EA1-4FFD-8EAE-E4783399D7EE}"/>
          </ac:spMkLst>
        </pc:spChg>
        <pc:spChg chg="add del mod">
          <ac:chgData name="Matthew Lio Chin Siu" userId="316b91159288f346" providerId="LiveId" clId="{C182234F-52AE-4E6D-B2F6-E9EEFADF1F84}" dt="2022-01-06T20:17:57.146" v="1046" actId="478"/>
          <ac:spMkLst>
            <pc:docMk/>
            <pc:sldMk cId="540916586" sldId="263"/>
            <ac:spMk id="11" creationId="{B1A3BB37-BC02-4368-867F-82524CE84DD8}"/>
          </ac:spMkLst>
        </pc:spChg>
        <pc:picChg chg="add mod">
          <ac:chgData name="Matthew Lio Chin Siu" userId="316b91159288f346" providerId="LiveId" clId="{C182234F-52AE-4E6D-B2F6-E9EEFADF1F84}" dt="2022-01-06T20:58:53.203" v="1346" actId="1076"/>
          <ac:picMkLst>
            <pc:docMk/>
            <pc:sldMk cId="540916586" sldId="263"/>
            <ac:picMk id="1026" creationId="{A823AF4B-86A7-461E-B9C9-E7EBDDF62C4D}"/>
          </ac:picMkLst>
        </pc:picChg>
      </pc:sldChg>
      <pc:sldChg chg="addSp delSp modSp new mod setBg">
        <pc:chgData name="Matthew Lio Chin Siu" userId="316b91159288f346" providerId="LiveId" clId="{C182234F-52AE-4E6D-B2F6-E9EEFADF1F84}" dt="2022-01-06T21:18:43.998" v="1673" actId="26606"/>
        <pc:sldMkLst>
          <pc:docMk/>
          <pc:sldMk cId="423339865" sldId="264"/>
        </pc:sldMkLst>
        <pc:spChg chg="mod">
          <ac:chgData name="Matthew Lio Chin Siu" userId="316b91159288f346" providerId="LiveId" clId="{C182234F-52AE-4E6D-B2F6-E9EEFADF1F84}" dt="2022-01-06T21:18:43.996" v="1672" actId="26606"/>
          <ac:spMkLst>
            <pc:docMk/>
            <pc:sldMk cId="423339865" sldId="264"/>
            <ac:spMk id="2" creationId="{9B59587E-23EF-40CF-9BBB-BC58B31E93F4}"/>
          </ac:spMkLst>
        </pc:spChg>
        <pc:spChg chg="del">
          <ac:chgData name="Matthew Lio Chin Siu" userId="316b91159288f346" providerId="LiveId" clId="{C182234F-52AE-4E6D-B2F6-E9EEFADF1F84}" dt="2022-01-06T20:36:58.155" v="1168"/>
          <ac:spMkLst>
            <pc:docMk/>
            <pc:sldMk cId="423339865" sldId="264"/>
            <ac:spMk id="3" creationId="{39E0B9C3-74AE-4C11-9CE5-0506E941F670}"/>
          </ac:spMkLst>
        </pc:spChg>
        <pc:spChg chg="add del mod">
          <ac:chgData name="Matthew Lio Chin Siu" userId="316b91159288f346" providerId="LiveId" clId="{C182234F-52AE-4E6D-B2F6-E9EEFADF1F84}" dt="2022-01-06T21:16:25.260" v="1587" actId="478"/>
          <ac:spMkLst>
            <pc:docMk/>
            <pc:sldMk cId="423339865" sldId="264"/>
            <ac:spMk id="6" creationId="{59310E81-480A-4BEE-9016-460820F17F86}"/>
          </ac:spMkLst>
        </pc:spChg>
        <pc:spChg chg="add del mod">
          <ac:chgData name="Matthew Lio Chin Siu" userId="316b91159288f346" providerId="LiveId" clId="{C182234F-52AE-4E6D-B2F6-E9EEFADF1F84}" dt="2022-01-06T21:16:25.260" v="1587" actId="478"/>
          <ac:spMkLst>
            <pc:docMk/>
            <pc:sldMk cId="423339865" sldId="264"/>
            <ac:spMk id="7" creationId="{D2B522C3-47FE-4EAD-B783-03E48AF79694}"/>
          </ac:spMkLst>
        </pc:spChg>
        <pc:spChg chg="add mod">
          <ac:chgData name="Matthew Lio Chin Siu" userId="316b91159288f346" providerId="LiveId" clId="{C182234F-52AE-4E6D-B2F6-E9EEFADF1F84}" dt="2022-01-06T21:18:43.996" v="1672" actId="26606"/>
          <ac:spMkLst>
            <pc:docMk/>
            <pc:sldMk cId="423339865" sldId="264"/>
            <ac:spMk id="9" creationId="{BC13B9E0-2B1F-494F-9858-06C3172B41D8}"/>
          </ac:spMkLst>
        </pc:spChg>
        <pc:spChg chg="add del">
          <ac:chgData name="Matthew Lio Chin Siu" userId="316b91159288f346" providerId="LiveId" clId="{C182234F-52AE-4E6D-B2F6-E9EEFADF1F84}" dt="2022-01-06T21:18:38.508" v="1668" actId="26606"/>
          <ac:spMkLst>
            <pc:docMk/>
            <pc:sldMk cId="423339865" sldId="264"/>
            <ac:spMk id="19" creationId="{35C3D674-3D59-4E93-80CA-0C0A9095E816}"/>
          </ac:spMkLst>
        </pc:spChg>
        <pc:spChg chg="add del">
          <ac:chgData name="Matthew Lio Chin Siu" userId="316b91159288f346" providerId="LiveId" clId="{C182234F-52AE-4E6D-B2F6-E9EEFADF1F84}" dt="2022-01-06T21:18:38.508" v="1668" actId="26606"/>
          <ac:spMkLst>
            <pc:docMk/>
            <pc:sldMk cId="423339865" sldId="264"/>
            <ac:spMk id="23" creationId="{EF2A81E1-BCBE-426B-8C09-33274E69409D}"/>
          </ac:spMkLst>
        </pc:spChg>
        <pc:spChg chg="add del">
          <ac:chgData name="Matthew Lio Chin Siu" userId="316b91159288f346" providerId="LiveId" clId="{C182234F-52AE-4E6D-B2F6-E9EEFADF1F84}" dt="2022-01-06T21:18:43.996" v="1672" actId="26606"/>
          <ac:spMkLst>
            <pc:docMk/>
            <pc:sldMk cId="423339865" sldId="264"/>
            <ac:spMk id="32" creationId="{021A4066-B261-49FE-952E-A0FE3EE75CD2}"/>
          </ac:spMkLst>
        </pc:spChg>
        <pc:spChg chg="add del">
          <ac:chgData name="Matthew Lio Chin Siu" userId="316b91159288f346" providerId="LiveId" clId="{C182234F-52AE-4E6D-B2F6-E9EEFADF1F84}" dt="2022-01-06T21:18:43.996" v="1672" actId="26606"/>
          <ac:spMkLst>
            <pc:docMk/>
            <pc:sldMk cId="423339865" sldId="264"/>
            <ac:spMk id="34" creationId="{81958111-BC13-4D45-AB27-0C2C83F9BA64}"/>
          </ac:spMkLst>
        </pc:spChg>
        <pc:grpChg chg="add del">
          <ac:chgData name="Matthew Lio Chin Siu" userId="316b91159288f346" providerId="LiveId" clId="{C182234F-52AE-4E6D-B2F6-E9EEFADF1F84}" dt="2022-01-06T21:18:43.998" v="1673" actId="26606"/>
          <ac:grpSpMkLst>
            <pc:docMk/>
            <pc:sldMk cId="423339865" sldId="264"/>
            <ac:grpSpMk id="12" creationId="{93401815-9C3D-43EE-B4E4-2504090CEF01}"/>
          </ac:grpSpMkLst>
        </pc:grpChg>
        <pc:grpChg chg="add del">
          <ac:chgData name="Matthew Lio Chin Siu" userId="316b91159288f346" providerId="LiveId" clId="{C182234F-52AE-4E6D-B2F6-E9EEFADF1F84}" dt="2022-01-06T21:18:42.281" v="1670" actId="26606"/>
          <ac:grpSpMkLst>
            <pc:docMk/>
            <pc:sldMk cId="423339865" sldId="264"/>
            <ac:grpSpMk id="29" creationId="{93401815-9C3D-43EE-B4E4-2504090CEF01}"/>
          </ac:grpSpMkLst>
        </pc:grpChg>
        <pc:grpChg chg="add del">
          <ac:chgData name="Matthew Lio Chin Siu" userId="316b91159288f346" providerId="LiveId" clId="{C182234F-52AE-4E6D-B2F6-E9EEFADF1F84}" dt="2022-01-06T21:18:43.996" v="1672" actId="26606"/>
          <ac:grpSpMkLst>
            <pc:docMk/>
            <pc:sldMk cId="423339865" sldId="264"/>
            <ac:grpSpMk id="35" creationId="{82188758-E18A-4CE5-9D03-F4BF5D887C3F}"/>
          </ac:grpSpMkLst>
        </pc:grpChg>
        <pc:grpChg chg="add">
          <ac:chgData name="Matthew Lio Chin Siu" userId="316b91159288f346" providerId="LiveId" clId="{C182234F-52AE-4E6D-B2F6-E9EEFADF1F84}" dt="2022-01-06T21:18:43.998" v="1673" actId="26606"/>
          <ac:grpSpMkLst>
            <pc:docMk/>
            <pc:sldMk cId="423339865" sldId="264"/>
            <ac:grpSpMk id="39" creationId="{93401815-9C3D-43EE-B4E4-2504090CEF01}"/>
          </ac:grpSpMkLst>
        </pc:grpChg>
        <pc:picChg chg="add mod">
          <ac:chgData name="Matthew Lio Chin Siu" userId="316b91159288f346" providerId="LiveId" clId="{C182234F-52AE-4E6D-B2F6-E9EEFADF1F84}" dt="2022-01-06T21:18:43.996" v="1672" actId="26606"/>
          <ac:picMkLst>
            <pc:docMk/>
            <pc:sldMk cId="423339865" sldId="264"/>
            <ac:picMk id="5" creationId="{92D7A7A3-CB68-43E4-8955-D3AAF7A41D92}"/>
          </ac:picMkLst>
        </pc:picChg>
        <pc:picChg chg="add del">
          <ac:chgData name="Matthew Lio Chin Siu" userId="316b91159288f346" providerId="LiveId" clId="{C182234F-52AE-4E6D-B2F6-E9EEFADF1F84}" dt="2022-01-06T21:18:38.508" v="1668" actId="26606"/>
          <ac:picMkLst>
            <pc:docMk/>
            <pc:sldMk cId="423339865" sldId="264"/>
            <ac:picMk id="25" creationId="{39D1DDD4-5BB3-45BA-B9B3-06B62299AD79}"/>
          </ac:picMkLst>
        </pc:picChg>
        <pc:picChg chg="add del">
          <ac:chgData name="Matthew Lio Chin Siu" userId="316b91159288f346" providerId="LiveId" clId="{C182234F-52AE-4E6D-B2F6-E9EEFADF1F84}" dt="2022-01-06T21:18:43.996" v="1672" actId="26606"/>
          <ac:picMkLst>
            <pc:docMk/>
            <pc:sldMk cId="423339865" sldId="264"/>
            <ac:picMk id="37" creationId="{D42F4933-2ECF-4EE5-BCE4-F19E3CA609FE}"/>
          </ac:picMkLst>
        </pc:picChg>
        <pc:cxnChg chg="add del">
          <ac:chgData name="Matthew Lio Chin Siu" userId="316b91159288f346" providerId="LiveId" clId="{C182234F-52AE-4E6D-B2F6-E9EEFADF1F84}" dt="2022-01-06T21:18:38.508" v="1668" actId="26606"/>
          <ac:cxnSpMkLst>
            <pc:docMk/>
            <pc:sldMk cId="423339865" sldId="264"/>
            <ac:cxnSpMk id="21" creationId="{C884B8F8-FDC9-498B-9960-5D7260AFCB03}"/>
          </ac:cxnSpMkLst>
        </pc:cxnChg>
        <pc:cxnChg chg="add del">
          <ac:chgData name="Matthew Lio Chin Siu" userId="316b91159288f346" providerId="LiveId" clId="{C182234F-52AE-4E6D-B2F6-E9EEFADF1F84}" dt="2022-01-06T21:18:38.508" v="1668" actId="26606"/>
          <ac:cxnSpMkLst>
            <pc:docMk/>
            <pc:sldMk cId="423339865" sldId="264"/>
            <ac:cxnSpMk id="27" creationId="{A24DAE64-2302-42EA-8239-F2F0775CA5AD}"/>
          </ac:cxnSpMkLst>
        </pc:cxnChg>
        <pc:cxnChg chg="add del">
          <ac:chgData name="Matthew Lio Chin Siu" userId="316b91159288f346" providerId="LiveId" clId="{C182234F-52AE-4E6D-B2F6-E9EEFADF1F84}" dt="2022-01-06T21:18:43.996" v="1672" actId="26606"/>
          <ac:cxnSpMkLst>
            <pc:docMk/>
            <pc:sldMk cId="423339865" sldId="264"/>
            <ac:cxnSpMk id="31" creationId="{C6FAC23C-014D-4AC5-AD1B-36F7D0E7EF32}"/>
          </ac:cxnSpMkLst>
        </pc:cxnChg>
        <pc:cxnChg chg="add del">
          <ac:chgData name="Matthew Lio Chin Siu" userId="316b91159288f346" providerId="LiveId" clId="{C182234F-52AE-4E6D-B2F6-E9EEFADF1F84}" dt="2022-01-06T21:18:43.996" v="1672" actId="26606"/>
          <ac:cxnSpMkLst>
            <pc:docMk/>
            <pc:sldMk cId="423339865" sldId="264"/>
            <ac:cxnSpMk id="33" creationId="{381B4579-E2EA-4BD7-94FF-0A0BEE135C6B}"/>
          </ac:cxnSpMkLst>
        </pc:cxnChg>
      </pc:sldChg>
      <pc:sldChg chg="addSp delSp modSp new mod setBg">
        <pc:chgData name="Matthew Lio Chin Siu" userId="316b91159288f346" providerId="LiveId" clId="{C182234F-52AE-4E6D-B2F6-E9EEFADF1F84}" dt="2022-01-06T21:22:36.309" v="1723" actId="1076"/>
        <pc:sldMkLst>
          <pc:docMk/>
          <pc:sldMk cId="258314624" sldId="265"/>
        </pc:sldMkLst>
        <pc:spChg chg="mod">
          <ac:chgData name="Matthew Lio Chin Siu" userId="316b91159288f346" providerId="LiveId" clId="{C182234F-52AE-4E6D-B2F6-E9EEFADF1F84}" dt="2022-01-06T21:20:55.177" v="1699" actId="26606"/>
          <ac:spMkLst>
            <pc:docMk/>
            <pc:sldMk cId="258314624" sldId="265"/>
            <ac:spMk id="2" creationId="{15F9F758-2717-4E19-862B-35DEF6893E05}"/>
          </ac:spMkLst>
        </pc:spChg>
        <pc:spChg chg="del">
          <ac:chgData name="Matthew Lio Chin Siu" userId="316b91159288f346" providerId="LiveId" clId="{C182234F-52AE-4E6D-B2F6-E9EEFADF1F84}" dt="2022-01-06T20:29:36.069" v="1145"/>
          <ac:spMkLst>
            <pc:docMk/>
            <pc:sldMk cId="258314624" sldId="265"/>
            <ac:spMk id="3" creationId="{93D9A519-6C87-4C57-86A8-77D9F3DAB53F}"/>
          </ac:spMkLst>
        </pc:spChg>
        <pc:spChg chg="add del mod">
          <ac:chgData name="Matthew Lio Chin Siu" userId="316b91159288f346" providerId="LiveId" clId="{C182234F-52AE-4E6D-B2F6-E9EEFADF1F84}" dt="2022-01-06T20:29:52.441" v="1149"/>
          <ac:spMkLst>
            <pc:docMk/>
            <pc:sldMk cId="258314624" sldId="265"/>
            <ac:spMk id="7" creationId="{1C087C03-4FA4-40A0-AE52-6D5B42C984A4}"/>
          </ac:spMkLst>
        </pc:spChg>
        <pc:spChg chg="add del">
          <ac:chgData name="Matthew Lio Chin Siu" userId="316b91159288f346" providerId="LiveId" clId="{C182234F-52AE-4E6D-B2F6-E9EEFADF1F84}" dt="2022-01-06T21:20:55.177" v="1699" actId="26606"/>
          <ac:spMkLst>
            <pc:docMk/>
            <pc:sldMk cId="258314624" sldId="265"/>
            <ac:spMk id="18" creationId="{E724B9E8-02C8-4B2E-8770-A00A67760DF0}"/>
          </ac:spMkLst>
        </pc:spChg>
        <pc:spChg chg="add del">
          <ac:chgData name="Matthew Lio Chin Siu" userId="316b91159288f346" providerId="LiveId" clId="{C182234F-52AE-4E6D-B2F6-E9EEFADF1F84}" dt="2022-01-06T21:20:55.177" v="1699" actId="26606"/>
          <ac:spMkLst>
            <pc:docMk/>
            <pc:sldMk cId="258314624" sldId="265"/>
            <ac:spMk id="26" creationId="{0F28EA84-13B4-4494-A4D3-8DE462FF0E6B}"/>
          </ac:spMkLst>
        </pc:spChg>
        <pc:spChg chg="add del">
          <ac:chgData name="Matthew Lio Chin Siu" userId="316b91159288f346" providerId="LiveId" clId="{C182234F-52AE-4E6D-B2F6-E9EEFADF1F84}" dt="2022-01-06T21:20:55.177" v="1699" actId="26606"/>
          <ac:spMkLst>
            <pc:docMk/>
            <pc:sldMk cId="258314624" sldId="265"/>
            <ac:spMk id="28" creationId="{6BEB1B24-66CE-4D63-A39D-2D1B481DF95E}"/>
          </ac:spMkLst>
        </pc:spChg>
        <pc:spChg chg="add">
          <ac:chgData name="Matthew Lio Chin Siu" userId="316b91159288f346" providerId="LiveId" clId="{C182234F-52AE-4E6D-B2F6-E9EEFADF1F84}" dt="2022-01-06T21:20:55.177" v="1699" actId="26606"/>
          <ac:spMkLst>
            <pc:docMk/>
            <pc:sldMk cId="258314624" sldId="265"/>
            <ac:spMk id="39" creationId="{E724B9E8-02C8-4B2E-8770-A00A67760DF0}"/>
          </ac:spMkLst>
        </pc:spChg>
        <pc:spChg chg="add">
          <ac:chgData name="Matthew Lio Chin Siu" userId="316b91159288f346" providerId="LiveId" clId="{C182234F-52AE-4E6D-B2F6-E9EEFADF1F84}" dt="2022-01-06T21:20:55.177" v="1699" actId="26606"/>
          <ac:spMkLst>
            <pc:docMk/>
            <pc:sldMk cId="258314624" sldId="265"/>
            <ac:spMk id="47" creationId="{0F28EA84-13B4-4494-A4D3-8DE462FF0E6B}"/>
          </ac:spMkLst>
        </pc:spChg>
        <pc:spChg chg="add">
          <ac:chgData name="Matthew Lio Chin Siu" userId="316b91159288f346" providerId="LiveId" clId="{C182234F-52AE-4E6D-B2F6-E9EEFADF1F84}" dt="2022-01-06T21:20:55.177" v="1699" actId="26606"/>
          <ac:spMkLst>
            <pc:docMk/>
            <pc:sldMk cId="258314624" sldId="265"/>
            <ac:spMk id="49" creationId="{6BEB1B24-66CE-4D63-A39D-2D1B481DF95E}"/>
          </ac:spMkLst>
        </pc:spChg>
        <pc:picChg chg="add del mod">
          <ac:chgData name="Matthew Lio Chin Siu" userId="316b91159288f346" providerId="LiveId" clId="{C182234F-52AE-4E6D-B2F6-E9EEFADF1F84}" dt="2022-01-06T20:29:44.478" v="1148" actId="478"/>
          <ac:picMkLst>
            <pc:docMk/>
            <pc:sldMk cId="258314624" sldId="265"/>
            <ac:picMk id="5" creationId="{16B1CDAF-3FAA-4D99-8623-7F0BF4181223}"/>
          </ac:picMkLst>
        </pc:picChg>
        <pc:picChg chg="add mod ord">
          <ac:chgData name="Matthew Lio Chin Siu" userId="316b91159288f346" providerId="LiveId" clId="{C182234F-52AE-4E6D-B2F6-E9EEFADF1F84}" dt="2022-01-06T21:22:36.309" v="1723" actId="1076"/>
          <ac:picMkLst>
            <pc:docMk/>
            <pc:sldMk cId="258314624" sldId="265"/>
            <ac:picMk id="9" creationId="{6A35463A-EEF0-460F-97BD-90AD75BD4635}"/>
          </ac:picMkLst>
        </pc:picChg>
        <pc:picChg chg="add del mod">
          <ac:chgData name="Matthew Lio Chin Siu" userId="316b91159288f346" providerId="LiveId" clId="{C182234F-52AE-4E6D-B2F6-E9EEFADF1F84}" dt="2022-01-06T21:22:02.797" v="1714" actId="478"/>
          <ac:picMkLst>
            <pc:docMk/>
            <pc:sldMk cId="258314624" sldId="265"/>
            <ac:picMk id="11" creationId="{A6CE92DD-C898-49FA-A5C6-6DCAE93EAFBD}"/>
          </ac:picMkLst>
        </pc:picChg>
        <pc:picChg chg="add del mod ord">
          <ac:chgData name="Matthew Lio Chin Siu" userId="316b91159288f346" providerId="LiveId" clId="{C182234F-52AE-4E6D-B2F6-E9EEFADF1F84}" dt="2022-01-06T21:22:02.797" v="1714" actId="478"/>
          <ac:picMkLst>
            <pc:docMk/>
            <pc:sldMk cId="258314624" sldId="265"/>
            <ac:picMk id="13" creationId="{36897068-D5C1-49CB-B2D4-BC17B3F43678}"/>
          </ac:picMkLst>
        </pc:picChg>
        <pc:picChg chg="add del">
          <ac:chgData name="Matthew Lio Chin Siu" userId="316b91159288f346" providerId="LiveId" clId="{C182234F-52AE-4E6D-B2F6-E9EEFADF1F84}" dt="2022-01-06T21:20:55.177" v="1699" actId="26606"/>
          <ac:picMkLst>
            <pc:docMk/>
            <pc:sldMk cId="258314624" sldId="265"/>
            <ac:picMk id="20" creationId="{7B8AE548-0BFA-4792-9962-3375923C7635}"/>
          </ac:picMkLst>
        </pc:picChg>
        <pc:picChg chg="add del">
          <ac:chgData name="Matthew Lio Chin Siu" userId="316b91159288f346" providerId="LiveId" clId="{C182234F-52AE-4E6D-B2F6-E9EEFADF1F84}" dt="2022-01-06T21:20:55.177" v="1699" actId="26606"/>
          <ac:picMkLst>
            <pc:docMk/>
            <pc:sldMk cId="258314624" sldId="265"/>
            <ac:picMk id="32" creationId="{E7233926-059A-41AD-A9F2-56552CF4FF6B}"/>
          </ac:picMkLst>
        </pc:picChg>
        <pc:picChg chg="add">
          <ac:chgData name="Matthew Lio Chin Siu" userId="316b91159288f346" providerId="LiveId" clId="{C182234F-52AE-4E6D-B2F6-E9EEFADF1F84}" dt="2022-01-06T21:20:55.177" v="1699" actId="26606"/>
          <ac:picMkLst>
            <pc:docMk/>
            <pc:sldMk cId="258314624" sldId="265"/>
            <ac:picMk id="41" creationId="{7B8AE548-0BFA-4792-9962-3375923C7635}"/>
          </ac:picMkLst>
        </pc:picChg>
        <pc:picChg chg="add">
          <ac:chgData name="Matthew Lio Chin Siu" userId="316b91159288f346" providerId="LiveId" clId="{C182234F-52AE-4E6D-B2F6-E9EEFADF1F84}" dt="2022-01-06T21:20:55.177" v="1699" actId="26606"/>
          <ac:picMkLst>
            <pc:docMk/>
            <pc:sldMk cId="258314624" sldId="265"/>
            <ac:picMk id="53" creationId="{E7233926-059A-41AD-A9F2-56552CF4FF6B}"/>
          </ac:picMkLst>
        </pc:picChg>
        <pc:cxnChg chg="add del">
          <ac:chgData name="Matthew Lio Chin Siu" userId="316b91159288f346" providerId="LiveId" clId="{C182234F-52AE-4E6D-B2F6-E9EEFADF1F84}" dt="2022-01-06T21:20:55.177" v="1699" actId="26606"/>
          <ac:cxnSpMkLst>
            <pc:docMk/>
            <pc:sldMk cId="258314624" sldId="265"/>
            <ac:cxnSpMk id="22" creationId="{67639EF4-FA83-4D85-90FE-B831AF283896}"/>
          </ac:cxnSpMkLst>
        </pc:cxnChg>
        <pc:cxnChg chg="add del">
          <ac:chgData name="Matthew Lio Chin Siu" userId="316b91159288f346" providerId="LiveId" clId="{C182234F-52AE-4E6D-B2F6-E9EEFADF1F84}" dt="2022-01-06T21:20:55.177" v="1699" actId="26606"/>
          <ac:cxnSpMkLst>
            <pc:docMk/>
            <pc:sldMk cId="258314624" sldId="265"/>
            <ac:cxnSpMk id="24" creationId="{CC87E76A-8F50-413D-9BFC-C5A1525BD9BC}"/>
          </ac:cxnSpMkLst>
        </pc:cxnChg>
        <pc:cxnChg chg="add del">
          <ac:chgData name="Matthew Lio Chin Siu" userId="316b91159288f346" providerId="LiveId" clId="{C182234F-52AE-4E6D-B2F6-E9EEFADF1F84}" dt="2022-01-06T21:20:55.177" v="1699" actId="26606"/>
          <ac:cxnSpMkLst>
            <pc:docMk/>
            <pc:sldMk cId="258314624" sldId="265"/>
            <ac:cxnSpMk id="30" creationId="{78DE337D-1DBA-4536-8145-B43EE65C747D}"/>
          </ac:cxnSpMkLst>
        </pc:cxnChg>
        <pc:cxnChg chg="add del">
          <ac:chgData name="Matthew Lio Chin Siu" userId="316b91159288f346" providerId="LiveId" clId="{C182234F-52AE-4E6D-B2F6-E9EEFADF1F84}" dt="2022-01-06T21:20:55.177" v="1699" actId="26606"/>
          <ac:cxnSpMkLst>
            <pc:docMk/>
            <pc:sldMk cId="258314624" sldId="265"/>
            <ac:cxnSpMk id="34" creationId="{C13C145E-93D4-481E-92DC-736D9EBA37FC}"/>
          </ac:cxnSpMkLst>
        </pc:cxnChg>
        <pc:cxnChg chg="add">
          <ac:chgData name="Matthew Lio Chin Siu" userId="316b91159288f346" providerId="LiveId" clId="{C182234F-52AE-4E6D-B2F6-E9EEFADF1F84}" dt="2022-01-06T21:20:55.177" v="1699" actId="26606"/>
          <ac:cxnSpMkLst>
            <pc:docMk/>
            <pc:sldMk cId="258314624" sldId="265"/>
            <ac:cxnSpMk id="43" creationId="{67639EF4-FA83-4D85-90FE-B831AF283896}"/>
          </ac:cxnSpMkLst>
        </pc:cxnChg>
        <pc:cxnChg chg="add">
          <ac:chgData name="Matthew Lio Chin Siu" userId="316b91159288f346" providerId="LiveId" clId="{C182234F-52AE-4E6D-B2F6-E9EEFADF1F84}" dt="2022-01-06T21:20:55.177" v="1699" actId="26606"/>
          <ac:cxnSpMkLst>
            <pc:docMk/>
            <pc:sldMk cId="258314624" sldId="265"/>
            <ac:cxnSpMk id="45" creationId="{CC87E76A-8F50-413D-9BFC-C5A1525BD9BC}"/>
          </ac:cxnSpMkLst>
        </pc:cxnChg>
        <pc:cxnChg chg="add">
          <ac:chgData name="Matthew Lio Chin Siu" userId="316b91159288f346" providerId="LiveId" clId="{C182234F-52AE-4E6D-B2F6-E9EEFADF1F84}" dt="2022-01-06T21:20:55.177" v="1699" actId="26606"/>
          <ac:cxnSpMkLst>
            <pc:docMk/>
            <pc:sldMk cId="258314624" sldId="265"/>
            <ac:cxnSpMk id="51" creationId="{78DE337D-1DBA-4536-8145-B43EE65C747D}"/>
          </ac:cxnSpMkLst>
        </pc:cxnChg>
        <pc:cxnChg chg="add">
          <ac:chgData name="Matthew Lio Chin Siu" userId="316b91159288f346" providerId="LiveId" clId="{C182234F-52AE-4E6D-B2F6-E9EEFADF1F84}" dt="2022-01-06T21:20:55.177" v="1699" actId="26606"/>
          <ac:cxnSpMkLst>
            <pc:docMk/>
            <pc:sldMk cId="258314624" sldId="265"/>
            <ac:cxnSpMk id="55" creationId="{C13C145E-93D4-481E-92DC-736D9EBA37FC}"/>
          </ac:cxnSpMkLst>
        </pc:cxnChg>
      </pc:sldChg>
      <pc:sldChg chg="addSp modSp new mod setBg">
        <pc:chgData name="Matthew Lio Chin Siu" userId="316b91159288f346" providerId="LiveId" clId="{C182234F-52AE-4E6D-B2F6-E9EEFADF1F84}" dt="2022-01-06T21:42:22.044" v="2708" actId="20577"/>
        <pc:sldMkLst>
          <pc:docMk/>
          <pc:sldMk cId="2448539564" sldId="266"/>
        </pc:sldMkLst>
        <pc:spChg chg="mod">
          <ac:chgData name="Matthew Lio Chin Siu" userId="316b91159288f346" providerId="LiveId" clId="{C182234F-52AE-4E6D-B2F6-E9EEFADF1F84}" dt="2022-01-06T21:41:20.034" v="2660" actId="26606"/>
          <ac:spMkLst>
            <pc:docMk/>
            <pc:sldMk cId="2448539564" sldId="266"/>
            <ac:spMk id="2" creationId="{B799100E-76D0-45B7-9FEF-DD01514D60C1}"/>
          </ac:spMkLst>
        </pc:spChg>
        <pc:spChg chg="mod">
          <ac:chgData name="Matthew Lio Chin Siu" userId="316b91159288f346" providerId="LiveId" clId="{C182234F-52AE-4E6D-B2F6-E9EEFADF1F84}" dt="2022-01-06T21:42:22.044" v="2708" actId="20577"/>
          <ac:spMkLst>
            <pc:docMk/>
            <pc:sldMk cId="2448539564" sldId="266"/>
            <ac:spMk id="3" creationId="{96A8C5A7-E8BA-4CDE-95EC-B6FD3936887A}"/>
          </ac:spMkLst>
        </pc:spChg>
        <pc:spChg chg="add">
          <ac:chgData name="Matthew Lio Chin Siu" userId="316b91159288f346" providerId="LiveId" clId="{C182234F-52AE-4E6D-B2F6-E9EEFADF1F84}" dt="2022-01-06T21:41:20.034" v="2660" actId="26606"/>
          <ac:spMkLst>
            <pc:docMk/>
            <pc:sldMk cId="2448539564" sldId="266"/>
            <ac:spMk id="10" creationId="{35C3D674-3D59-4E93-80CA-0C0A9095E816}"/>
          </ac:spMkLst>
        </pc:spChg>
        <pc:spChg chg="add">
          <ac:chgData name="Matthew Lio Chin Siu" userId="316b91159288f346" providerId="LiveId" clId="{C182234F-52AE-4E6D-B2F6-E9EEFADF1F84}" dt="2022-01-06T21:41:20.034" v="2660" actId="26606"/>
          <ac:spMkLst>
            <pc:docMk/>
            <pc:sldMk cId="2448539564" sldId="266"/>
            <ac:spMk id="14" creationId="{EF2A81E1-BCBE-426B-8C09-33274E69409D}"/>
          </ac:spMkLst>
        </pc:spChg>
        <pc:picChg chg="add mod">
          <ac:chgData name="Matthew Lio Chin Siu" userId="316b91159288f346" providerId="LiveId" clId="{C182234F-52AE-4E6D-B2F6-E9EEFADF1F84}" dt="2022-01-06T21:41:20.034" v="2660" actId="26606"/>
          <ac:picMkLst>
            <pc:docMk/>
            <pc:sldMk cId="2448539564" sldId="266"/>
            <ac:picMk id="5" creationId="{75226614-EF89-44CC-8281-48100612D5EC}"/>
          </ac:picMkLst>
        </pc:picChg>
        <pc:picChg chg="add">
          <ac:chgData name="Matthew Lio Chin Siu" userId="316b91159288f346" providerId="LiveId" clId="{C182234F-52AE-4E6D-B2F6-E9EEFADF1F84}" dt="2022-01-06T21:41:20.034" v="2660" actId="26606"/>
          <ac:picMkLst>
            <pc:docMk/>
            <pc:sldMk cId="2448539564" sldId="266"/>
            <ac:picMk id="16" creationId="{39D1DDD4-5BB3-45BA-B9B3-06B62299AD79}"/>
          </ac:picMkLst>
        </pc:picChg>
        <pc:cxnChg chg="add">
          <ac:chgData name="Matthew Lio Chin Siu" userId="316b91159288f346" providerId="LiveId" clId="{C182234F-52AE-4E6D-B2F6-E9EEFADF1F84}" dt="2022-01-06T21:41:20.034" v="2660" actId="26606"/>
          <ac:cxnSpMkLst>
            <pc:docMk/>
            <pc:sldMk cId="2448539564" sldId="266"/>
            <ac:cxnSpMk id="12" creationId="{C884B8F8-FDC9-498B-9960-5D7260AFCB03}"/>
          </ac:cxnSpMkLst>
        </pc:cxnChg>
        <pc:cxnChg chg="add">
          <ac:chgData name="Matthew Lio Chin Siu" userId="316b91159288f346" providerId="LiveId" clId="{C182234F-52AE-4E6D-B2F6-E9EEFADF1F84}" dt="2022-01-06T21:41:20.034" v="2660" actId="26606"/>
          <ac:cxnSpMkLst>
            <pc:docMk/>
            <pc:sldMk cId="2448539564" sldId="266"/>
            <ac:cxnSpMk id="18" creationId="{A24DAE64-2302-42EA-8239-F2F0775CA5AD}"/>
          </ac:cxnSpMkLst>
        </pc:cxnChg>
      </pc:sldChg>
      <pc:sldChg chg="addSp delSp modSp new mod setBg modClrScheme setClrOvrMap chgLayout">
        <pc:chgData name="Matthew Lio Chin Siu" userId="316b91159288f346" providerId="LiveId" clId="{C182234F-52AE-4E6D-B2F6-E9EEFADF1F84}" dt="2022-01-06T21:52:00.447" v="2957" actId="26606"/>
        <pc:sldMkLst>
          <pc:docMk/>
          <pc:sldMk cId="261209371" sldId="267"/>
        </pc:sldMkLst>
        <pc:spChg chg="mod ord">
          <ac:chgData name="Matthew Lio Chin Siu" userId="316b91159288f346" providerId="LiveId" clId="{C182234F-52AE-4E6D-B2F6-E9EEFADF1F84}" dt="2022-01-06T21:52:00.447" v="2957" actId="26606"/>
          <ac:spMkLst>
            <pc:docMk/>
            <pc:sldMk cId="261209371" sldId="267"/>
            <ac:spMk id="2" creationId="{0B70074C-18C7-4E69-A901-307D5C7BDA21}"/>
          </ac:spMkLst>
        </pc:spChg>
        <pc:spChg chg="del mod ord">
          <ac:chgData name="Matthew Lio Chin Siu" userId="316b91159288f346" providerId="LiveId" clId="{C182234F-52AE-4E6D-B2F6-E9EEFADF1F84}" dt="2022-01-06T20:06:35.497" v="796" actId="700"/>
          <ac:spMkLst>
            <pc:docMk/>
            <pc:sldMk cId="261209371" sldId="267"/>
            <ac:spMk id="3" creationId="{4DE265BA-9BE9-49A7-A0ED-376E6979B775}"/>
          </ac:spMkLst>
        </pc:spChg>
        <pc:spChg chg="add mod ord">
          <ac:chgData name="Matthew Lio Chin Siu" userId="316b91159288f346" providerId="LiveId" clId="{C182234F-52AE-4E6D-B2F6-E9EEFADF1F84}" dt="2022-01-06T21:52:00.447" v="2957" actId="26606"/>
          <ac:spMkLst>
            <pc:docMk/>
            <pc:sldMk cId="261209371" sldId="267"/>
            <ac:spMk id="4" creationId="{7E5C432F-046C-4E72-AFEA-5217C3CA7989}"/>
          </ac:spMkLst>
        </pc:spChg>
        <pc:spChg chg="add del">
          <ac:chgData name="Matthew Lio Chin Siu" userId="316b91159288f346" providerId="LiveId" clId="{C182234F-52AE-4E6D-B2F6-E9EEFADF1F84}" dt="2022-01-06T21:52:00.447" v="2957" actId="26606"/>
          <ac:spMkLst>
            <pc:docMk/>
            <pc:sldMk cId="261209371" sldId="267"/>
            <ac:spMk id="71" creationId="{1CE580D1-F917-4567-AFB4-99AA9B52ADF0}"/>
          </ac:spMkLst>
        </pc:spChg>
        <pc:spChg chg="add del">
          <ac:chgData name="Matthew Lio Chin Siu" userId="316b91159288f346" providerId="LiveId" clId="{C182234F-52AE-4E6D-B2F6-E9EEFADF1F84}" dt="2022-01-06T21:52:00.447" v="2957" actId="26606"/>
          <ac:spMkLst>
            <pc:docMk/>
            <pc:sldMk cId="261209371" sldId="267"/>
            <ac:spMk id="79" creationId="{6A0FFA78-985C-4F50-B21A-77045C7DF657}"/>
          </ac:spMkLst>
        </pc:spChg>
        <pc:spChg chg="add del">
          <ac:chgData name="Matthew Lio Chin Siu" userId="316b91159288f346" providerId="LiveId" clId="{C182234F-52AE-4E6D-B2F6-E9EEFADF1F84}" dt="2022-01-06T21:51:40.308" v="2950" actId="26606"/>
          <ac:spMkLst>
            <pc:docMk/>
            <pc:sldMk cId="261209371" sldId="267"/>
            <ac:spMk id="135" creationId="{1CE580D1-F917-4567-AFB4-99AA9B52ADF0}"/>
          </ac:spMkLst>
        </pc:spChg>
        <pc:spChg chg="add del">
          <ac:chgData name="Matthew Lio Chin Siu" userId="316b91159288f346" providerId="LiveId" clId="{C182234F-52AE-4E6D-B2F6-E9EEFADF1F84}" dt="2022-01-06T21:51:40.308" v="2950" actId="26606"/>
          <ac:spMkLst>
            <pc:docMk/>
            <pc:sldMk cId="261209371" sldId="267"/>
            <ac:spMk id="143" creationId="{6A0FFA78-985C-4F50-B21A-77045C7DF657}"/>
          </ac:spMkLst>
        </pc:spChg>
        <pc:spChg chg="add del">
          <ac:chgData name="Matthew Lio Chin Siu" userId="316b91159288f346" providerId="LiveId" clId="{C182234F-52AE-4E6D-B2F6-E9EEFADF1F84}" dt="2022-01-06T21:51:53.565" v="2952" actId="26606"/>
          <ac:spMkLst>
            <pc:docMk/>
            <pc:sldMk cId="261209371" sldId="267"/>
            <ac:spMk id="6148" creationId="{1CE580D1-F917-4567-AFB4-99AA9B52ADF0}"/>
          </ac:spMkLst>
        </pc:spChg>
        <pc:spChg chg="add del">
          <ac:chgData name="Matthew Lio Chin Siu" userId="316b91159288f346" providerId="LiveId" clId="{C182234F-52AE-4E6D-B2F6-E9EEFADF1F84}" dt="2022-01-06T21:51:53.565" v="2952" actId="26606"/>
          <ac:spMkLst>
            <pc:docMk/>
            <pc:sldMk cId="261209371" sldId="267"/>
            <ac:spMk id="6152" creationId="{65513E21-21B0-48DB-8CF1-35E43B33A477}"/>
          </ac:spMkLst>
        </pc:spChg>
        <pc:spChg chg="add del">
          <ac:chgData name="Matthew Lio Chin Siu" userId="316b91159288f346" providerId="LiveId" clId="{C182234F-52AE-4E6D-B2F6-E9EEFADF1F84}" dt="2022-01-06T21:51:57.376" v="2954" actId="26606"/>
          <ac:spMkLst>
            <pc:docMk/>
            <pc:sldMk cId="261209371" sldId="267"/>
            <ac:spMk id="6155" creationId="{1CE580D1-F917-4567-AFB4-99AA9B52ADF0}"/>
          </ac:spMkLst>
        </pc:spChg>
        <pc:spChg chg="add del">
          <ac:chgData name="Matthew Lio Chin Siu" userId="316b91159288f346" providerId="LiveId" clId="{C182234F-52AE-4E6D-B2F6-E9EEFADF1F84}" dt="2022-01-06T21:51:57.376" v="2954" actId="26606"/>
          <ac:spMkLst>
            <pc:docMk/>
            <pc:sldMk cId="261209371" sldId="267"/>
            <ac:spMk id="6159" creationId="{4F6621CF-F493-40D5-98AE-24A9D3AD43C4}"/>
          </ac:spMkLst>
        </pc:spChg>
        <pc:spChg chg="add del">
          <ac:chgData name="Matthew Lio Chin Siu" userId="316b91159288f346" providerId="LiveId" clId="{C182234F-52AE-4E6D-B2F6-E9EEFADF1F84}" dt="2022-01-06T21:51:57.376" v="2954" actId="26606"/>
          <ac:spMkLst>
            <pc:docMk/>
            <pc:sldMk cId="261209371" sldId="267"/>
            <ac:spMk id="6160" creationId="{CADEE02A-D296-42EA-88F5-7803F69CEE29}"/>
          </ac:spMkLst>
        </pc:spChg>
        <pc:spChg chg="add del">
          <ac:chgData name="Matthew Lio Chin Siu" userId="316b91159288f346" providerId="LiveId" clId="{C182234F-52AE-4E6D-B2F6-E9EEFADF1F84}" dt="2022-01-06T21:52:00.424" v="2956" actId="26606"/>
          <ac:spMkLst>
            <pc:docMk/>
            <pc:sldMk cId="261209371" sldId="267"/>
            <ac:spMk id="6162" creationId="{1CE580D1-F917-4567-AFB4-99AA9B52ADF0}"/>
          </ac:spMkLst>
        </pc:spChg>
        <pc:spChg chg="add del">
          <ac:chgData name="Matthew Lio Chin Siu" userId="316b91159288f346" providerId="LiveId" clId="{C182234F-52AE-4E6D-B2F6-E9EEFADF1F84}" dt="2022-01-06T21:52:00.424" v="2956" actId="26606"/>
          <ac:spMkLst>
            <pc:docMk/>
            <pc:sldMk cId="261209371" sldId="267"/>
            <ac:spMk id="6166" creationId="{6A0FFA78-985C-4F50-B21A-77045C7DF657}"/>
          </ac:spMkLst>
        </pc:spChg>
        <pc:spChg chg="add">
          <ac:chgData name="Matthew Lio Chin Siu" userId="316b91159288f346" providerId="LiveId" clId="{C182234F-52AE-4E6D-B2F6-E9EEFADF1F84}" dt="2022-01-06T21:52:00.447" v="2957" actId="26606"/>
          <ac:spMkLst>
            <pc:docMk/>
            <pc:sldMk cId="261209371" sldId="267"/>
            <ac:spMk id="6169" creationId="{1CE580D1-F917-4567-AFB4-99AA9B52ADF0}"/>
          </ac:spMkLst>
        </pc:spChg>
        <pc:spChg chg="add">
          <ac:chgData name="Matthew Lio Chin Siu" userId="316b91159288f346" providerId="LiveId" clId="{C182234F-52AE-4E6D-B2F6-E9EEFADF1F84}" dt="2022-01-06T21:52:00.447" v="2957" actId="26606"/>
          <ac:spMkLst>
            <pc:docMk/>
            <pc:sldMk cId="261209371" sldId="267"/>
            <ac:spMk id="6173" creationId="{65513E21-21B0-48DB-8CF1-35E43B33A477}"/>
          </ac:spMkLst>
        </pc:spChg>
        <pc:picChg chg="add del">
          <ac:chgData name="Matthew Lio Chin Siu" userId="316b91159288f346" providerId="LiveId" clId="{C182234F-52AE-4E6D-B2F6-E9EEFADF1F84}" dt="2022-01-06T21:52:00.447" v="2957" actId="26606"/>
          <ac:picMkLst>
            <pc:docMk/>
            <pc:sldMk cId="261209371" sldId="267"/>
            <ac:picMk id="73" creationId="{1F5620B8-A2D8-4568-B566-F0453A0D9167}"/>
          </ac:picMkLst>
        </pc:picChg>
        <pc:picChg chg="add del">
          <ac:chgData name="Matthew Lio Chin Siu" userId="316b91159288f346" providerId="LiveId" clId="{C182234F-52AE-4E6D-B2F6-E9EEFADF1F84}" dt="2022-01-06T21:51:40.308" v="2950" actId="26606"/>
          <ac:picMkLst>
            <pc:docMk/>
            <pc:sldMk cId="261209371" sldId="267"/>
            <ac:picMk id="137" creationId="{1F5620B8-A2D8-4568-B566-F0453A0D9167}"/>
          </ac:picMkLst>
        </pc:picChg>
        <pc:picChg chg="add mod ord">
          <ac:chgData name="Matthew Lio Chin Siu" userId="316b91159288f346" providerId="LiveId" clId="{C182234F-52AE-4E6D-B2F6-E9EEFADF1F84}" dt="2022-01-06T21:52:00.447" v="2957" actId="26606"/>
          <ac:picMkLst>
            <pc:docMk/>
            <pc:sldMk cId="261209371" sldId="267"/>
            <ac:picMk id="6146" creationId="{9A901531-AC08-45E8-87D9-FC7F611EA706}"/>
          </ac:picMkLst>
        </pc:picChg>
        <pc:picChg chg="add del">
          <ac:chgData name="Matthew Lio Chin Siu" userId="316b91159288f346" providerId="LiveId" clId="{C182234F-52AE-4E6D-B2F6-E9EEFADF1F84}" dt="2022-01-06T21:51:53.565" v="2952" actId="26606"/>
          <ac:picMkLst>
            <pc:docMk/>
            <pc:sldMk cId="261209371" sldId="267"/>
            <ac:picMk id="6149" creationId="{1F5620B8-A2D8-4568-B566-F0453A0D9167}"/>
          </ac:picMkLst>
        </pc:picChg>
        <pc:picChg chg="add del">
          <ac:chgData name="Matthew Lio Chin Siu" userId="316b91159288f346" providerId="LiveId" clId="{C182234F-52AE-4E6D-B2F6-E9EEFADF1F84}" dt="2022-01-06T21:51:57.376" v="2954" actId="26606"/>
          <ac:picMkLst>
            <pc:docMk/>
            <pc:sldMk cId="261209371" sldId="267"/>
            <ac:picMk id="6156" creationId="{1F5620B8-A2D8-4568-B566-F0453A0D9167}"/>
          </ac:picMkLst>
        </pc:picChg>
        <pc:picChg chg="add del">
          <ac:chgData name="Matthew Lio Chin Siu" userId="316b91159288f346" providerId="LiveId" clId="{C182234F-52AE-4E6D-B2F6-E9EEFADF1F84}" dt="2022-01-06T21:52:00.424" v="2956" actId="26606"/>
          <ac:picMkLst>
            <pc:docMk/>
            <pc:sldMk cId="261209371" sldId="267"/>
            <ac:picMk id="6163" creationId="{1F5620B8-A2D8-4568-B566-F0453A0D9167}"/>
          </ac:picMkLst>
        </pc:picChg>
        <pc:picChg chg="add">
          <ac:chgData name="Matthew Lio Chin Siu" userId="316b91159288f346" providerId="LiveId" clId="{C182234F-52AE-4E6D-B2F6-E9EEFADF1F84}" dt="2022-01-06T21:52:00.447" v="2957" actId="26606"/>
          <ac:picMkLst>
            <pc:docMk/>
            <pc:sldMk cId="261209371" sldId="267"/>
            <ac:picMk id="6170" creationId="{1F5620B8-A2D8-4568-B566-F0453A0D9167}"/>
          </ac:picMkLst>
        </pc:picChg>
        <pc:cxnChg chg="add del">
          <ac:chgData name="Matthew Lio Chin Siu" userId="316b91159288f346" providerId="LiveId" clId="{C182234F-52AE-4E6D-B2F6-E9EEFADF1F84}" dt="2022-01-06T21:52:00.447" v="2957" actId="26606"/>
          <ac:cxnSpMkLst>
            <pc:docMk/>
            <pc:sldMk cId="261209371" sldId="267"/>
            <ac:cxnSpMk id="75" creationId="{1C7D2BA4-4B7A-4596-8BCC-5CF715423894}"/>
          </ac:cxnSpMkLst>
        </pc:cxnChg>
        <pc:cxnChg chg="add del">
          <ac:chgData name="Matthew Lio Chin Siu" userId="316b91159288f346" providerId="LiveId" clId="{C182234F-52AE-4E6D-B2F6-E9EEFADF1F84}" dt="2022-01-06T21:52:00.447" v="2957" actId="26606"/>
          <ac:cxnSpMkLst>
            <pc:docMk/>
            <pc:sldMk cId="261209371" sldId="267"/>
            <ac:cxnSpMk id="77" creationId="{4977F1E1-2B6F-4BB6-899F-67D8764D83C5}"/>
          </ac:cxnSpMkLst>
        </pc:cxnChg>
        <pc:cxnChg chg="add del">
          <ac:chgData name="Matthew Lio Chin Siu" userId="316b91159288f346" providerId="LiveId" clId="{C182234F-52AE-4E6D-B2F6-E9EEFADF1F84}" dt="2022-01-06T21:52:00.447" v="2957" actId="26606"/>
          <ac:cxnSpMkLst>
            <pc:docMk/>
            <pc:sldMk cId="261209371" sldId="267"/>
            <ac:cxnSpMk id="81" creationId="{65409EC7-69B1-45CC-8FB7-1964C1AB6720}"/>
          </ac:cxnSpMkLst>
        </pc:cxnChg>
        <pc:cxnChg chg="add del">
          <ac:chgData name="Matthew Lio Chin Siu" userId="316b91159288f346" providerId="LiveId" clId="{C182234F-52AE-4E6D-B2F6-E9EEFADF1F84}" dt="2022-01-06T21:51:40.308" v="2950" actId="26606"/>
          <ac:cxnSpMkLst>
            <pc:docMk/>
            <pc:sldMk cId="261209371" sldId="267"/>
            <ac:cxnSpMk id="139" creationId="{1C7D2BA4-4B7A-4596-8BCC-5CF715423894}"/>
          </ac:cxnSpMkLst>
        </pc:cxnChg>
        <pc:cxnChg chg="add del">
          <ac:chgData name="Matthew Lio Chin Siu" userId="316b91159288f346" providerId="LiveId" clId="{C182234F-52AE-4E6D-B2F6-E9EEFADF1F84}" dt="2022-01-06T21:51:40.308" v="2950" actId="26606"/>
          <ac:cxnSpMkLst>
            <pc:docMk/>
            <pc:sldMk cId="261209371" sldId="267"/>
            <ac:cxnSpMk id="141" creationId="{4977F1E1-2B6F-4BB6-899F-67D8764D83C5}"/>
          </ac:cxnSpMkLst>
        </pc:cxnChg>
        <pc:cxnChg chg="add del">
          <ac:chgData name="Matthew Lio Chin Siu" userId="316b91159288f346" providerId="LiveId" clId="{C182234F-52AE-4E6D-B2F6-E9EEFADF1F84}" dt="2022-01-06T21:51:40.308" v="2950" actId="26606"/>
          <ac:cxnSpMkLst>
            <pc:docMk/>
            <pc:sldMk cId="261209371" sldId="267"/>
            <ac:cxnSpMk id="145" creationId="{65409EC7-69B1-45CC-8FB7-1964C1AB6720}"/>
          </ac:cxnSpMkLst>
        </pc:cxnChg>
        <pc:cxnChg chg="add del">
          <ac:chgData name="Matthew Lio Chin Siu" userId="316b91159288f346" providerId="LiveId" clId="{C182234F-52AE-4E6D-B2F6-E9EEFADF1F84}" dt="2022-01-06T21:51:53.565" v="2952" actId="26606"/>
          <ac:cxnSpMkLst>
            <pc:docMk/>
            <pc:sldMk cId="261209371" sldId="267"/>
            <ac:cxnSpMk id="6150" creationId="{1C7D2BA4-4B7A-4596-8BCC-5CF715423894}"/>
          </ac:cxnSpMkLst>
        </pc:cxnChg>
        <pc:cxnChg chg="add del">
          <ac:chgData name="Matthew Lio Chin Siu" userId="316b91159288f346" providerId="LiveId" clId="{C182234F-52AE-4E6D-B2F6-E9EEFADF1F84}" dt="2022-01-06T21:51:53.565" v="2952" actId="26606"/>
          <ac:cxnSpMkLst>
            <pc:docMk/>
            <pc:sldMk cId="261209371" sldId="267"/>
            <ac:cxnSpMk id="6151" creationId="{4977F1E1-2B6F-4BB6-899F-67D8764D83C5}"/>
          </ac:cxnSpMkLst>
        </pc:cxnChg>
        <pc:cxnChg chg="add del">
          <ac:chgData name="Matthew Lio Chin Siu" userId="316b91159288f346" providerId="LiveId" clId="{C182234F-52AE-4E6D-B2F6-E9EEFADF1F84}" dt="2022-01-06T21:51:53.565" v="2952" actId="26606"/>
          <ac:cxnSpMkLst>
            <pc:docMk/>
            <pc:sldMk cId="261209371" sldId="267"/>
            <ac:cxnSpMk id="6153" creationId="{580B8A35-DEA7-4D43-9DF8-90B4681D0FAD}"/>
          </ac:cxnSpMkLst>
        </pc:cxnChg>
        <pc:cxnChg chg="add del">
          <ac:chgData name="Matthew Lio Chin Siu" userId="316b91159288f346" providerId="LiveId" clId="{C182234F-52AE-4E6D-B2F6-E9EEFADF1F84}" dt="2022-01-06T21:51:57.376" v="2954" actId="26606"/>
          <ac:cxnSpMkLst>
            <pc:docMk/>
            <pc:sldMk cId="261209371" sldId="267"/>
            <ac:cxnSpMk id="6157" creationId="{1C7D2BA4-4B7A-4596-8BCC-5CF715423894}"/>
          </ac:cxnSpMkLst>
        </pc:cxnChg>
        <pc:cxnChg chg="add del">
          <ac:chgData name="Matthew Lio Chin Siu" userId="316b91159288f346" providerId="LiveId" clId="{C182234F-52AE-4E6D-B2F6-E9EEFADF1F84}" dt="2022-01-06T21:51:57.376" v="2954" actId="26606"/>
          <ac:cxnSpMkLst>
            <pc:docMk/>
            <pc:sldMk cId="261209371" sldId="267"/>
            <ac:cxnSpMk id="6158" creationId="{4977F1E1-2B6F-4BB6-899F-67D8764D83C5}"/>
          </ac:cxnSpMkLst>
        </pc:cxnChg>
        <pc:cxnChg chg="add del">
          <ac:chgData name="Matthew Lio Chin Siu" userId="316b91159288f346" providerId="LiveId" clId="{C182234F-52AE-4E6D-B2F6-E9EEFADF1F84}" dt="2022-01-06T21:52:00.424" v="2956" actId="26606"/>
          <ac:cxnSpMkLst>
            <pc:docMk/>
            <pc:sldMk cId="261209371" sldId="267"/>
            <ac:cxnSpMk id="6164" creationId="{1C7D2BA4-4B7A-4596-8BCC-5CF715423894}"/>
          </ac:cxnSpMkLst>
        </pc:cxnChg>
        <pc:cxnChg chg="add del">
          <ac:chgData name="Matthew Lio Chin Siu" userId="316b91159288f346" providerId="LiveId" clId="{C182234F-52AE-4E6D-B2F6-E9EEFADF1F84}" dt="2022-01-06T21:52:00.424" v="2956" actId="26606"/>
          <ac:cxnSpMkLst>
            <pc:docMk/>
            <pc:sldMk cId="261209371" sldId="267"/>
            <ac:cxnSpMk id="6165" creationId="{4977F1E1-2B6F-4BB6-899F-67D8764D83C5}"/>
          </ac:cxnSpMkLst>
        </pc:cxnChg>
        <pc:cxnChg chg="add del">
          <ac:chgData name="Matthew Lio Chin Siu" userId="316b91159288f346" providerId="LiveId" clId="{C182234F-52AE-4E6D-B2F6-E9EEFADF1F84}" dt="2022-01-06T21:52:00.424" v="2956" actId="26606"/>
          <ac:cxnSpMkLst>
            <pc:docMk/>
            <pc:sldMk cId="261209371" sldId="267"/>
            <ac:cxnSpMk id="6167" creationId="{65409EC7-69B1-45CC-8FB7-1964C1AB6720}"/>
          </ac:cxnSpMkLst>
        </pc:cxnChg>
        <pc:cxnChg chg="add">
          <ac:chgData name="Matthew Lio Chin Siu" userId="316b91159288f346" providerId="LiveId" clId="{C182234F-52AE-4E6D-B2F6-E9EEFADF1F84}" dt="2022-01-06T21:52:00.447" v="2957" actId="26606"/>
          <ac:cxnSpMkLst>
            <pc:docMk/>
            <pc:sldMk cId="261209371" sldId="267"/>
            <ac:cxnSpMk id="6171" creationId="{1C7D2BA4-4B7A-4596-8BCC-5CF715423894}"/>
          </ac:cxnSpMkLst>
        </pc:cxnChg>
        <pc:cxnChg chg="add">
          <ac:chgData name="Matthew Lio Chin Siu" userId="316b91159288f346" providerId="LiveId" clId="{C182234F-52AE-4E6D-B2F6-E9EEFADF1F84}" dt="2022-01-06T21:52:00.447" v="2957" actId="26606"/>
          <ac:cxnSpMkLst>
            <pc:docMk/>
            <pc:sldMk cId="261209371" sldId="267"/>
            <ac:cxnSpMk id="6172" creationId="{4977F1E1-2B6F-4BB6-899F-67D8764D83C5}"/>
          </ac:cxnSpMkLst>
        </pc:cxnChg>
        <pc:cxnChg chg="add">
          <ac:chgData name="Matthew Lio Chin Siu" userId="316b91159288f346" providerId="LiveId" clId="{C182234F-52AE-4E6D-B2F6-E9EEFADF1F84}" dt="2022-01-06T21:52:00.447" v="2957" actId="26606"/>
          <ac:cxnSpMkLst>
            <pc:docMk/>
            <pc:sldMk cId="261209371" sldId="267"/>
            <ac:cxnSpMk id="6174" creationId="{580B8A35-DEA7-4D43-9DF8-90B4681D0FAD}"/>
          </ac:cxnSpMkLst>
        </pc:cxnChg>
      </pc:sldChg>
      <pc:sldChg chg="addSp delSp modSp new mod setBg modClrScheme setClrOvrMap chgLayout">
        <pc:chgData name="Matthew Lio Chin Siu" userId="316b91159288f346" providerId="LiveId" clId="{C182234F-52AE-4E6D-B2F6-E9EEFADF1F84}" dt="2022-01-06T21:24:07.942" v="1731" actId="26606"/>
        <pc:sldMkLst>
          <pc:docMk/>
          <pc:sldMk cId="1468917382" sldId="268"/>
        </pc:sldMkLst>
        <pc:spChg chg="mod ord">
          <ac:chgData name="Matthew Lio Chin Siu" userId="316b91159288f346" providerId="LiveId" clId="{C182234F-52AE-4E6D-B2F6-E9EEFADF1F84}" dt="2022-01-06T21:24:07.942" v="1731" actId="26606"/>
          <ac:spMkLst>
            <pc:docMk/>
            <pc:sldMk cId="1468917382" sldId="268"/>
            <ac:spMk id="2" creationId="{991C6855-D01E-4682-BCA4-6E6E705E7748}"/>
          </ac:spMkLst>
        </pc:spChg>
        <pc:spChg chg="del">
          <ac:chgData name="Matthew Lio Chin Siu" userId="316b91159288f346" providerId="LiveId" clId="{C182234F-52AE-4E6D-B2F6-E9EEFADF1F84}" dt="2022-01-06T21:23:45.866" v="1726" actId="700"/>
          <ac:spMkLst>
            <pc:docMk/>
            <pc:sldMk cId="1468917382" sldId="268"/>
            <ac:spMk id="3" creationId="{CD228605-F69F-4AE1-81F5-FBC62EE031AC}"/>
          </ac:spMkLst>
        </pc:spChg>
        <pc:spChg chg="add del">
          <ac:chgData name="Matthew Lio Chin Siu" userId="316b91159288f346" providerId="LiveId" clId="{C182234F-52AE-4E6D-B2F6-E9EEFADF1F84}" dt="2022-01-06T21:24:07.942" v="1731" actId="26606"/>
          <ac:spMkLst>
            <pc:docMk/>
            <pc:sldMk cId="1468917382" sldId="268"/>
            <ac:spMk id="7" creationId="{23522FE7-5A29-4EF6-B1EF-2CA55748A772}"/>
          </ac:spMkLst>
        </pc:spChg>
        <pc:spChg chg="add del">
          <ac:chgData name="Matthew Lio Chin Siu" userId="316b91159288f346" providerId="LiveId" clId="{C182234F-52AE-4E6D-B2F6-E9EEFADF1F84}" dt="2022-01-06T21:24:07.942" v="1731" actId="26606"/>
          <ac:spMkLst>
            <pc:docMk/>
            <pc:sldMk cId="1468917382" sldId="268"/>
            <ac:spMk id="15" creationId="{48D226DA-E368-46E4-BF0C-D467A1E86BF6}"/>
          </ac:spMkLst>
        </pc:spChg>
        <pc:spChg chg="add del">
          <ac:chgData name="Matthew Lio Chin Siu" userId="316b91159288f346" providerId="LiveId" clId="{C182234F-52AE-4E6D-B2F6-E9EEFADF1F84}" dt="2022-01-06T21:24:07.932" v="1730" actId="26606"/>
          <ac:spMkLst>
            <pc:docMk/>
            <pc:sldMk cId="1468917382" sldId="268"/>
            <ac:spMk id="22" creationId="{23522FE7-5A29-4EF6-B1EF-2CA55748A772}"/>
          </ac:spMkLst>
        </pc:spChg>
        <pc:spChg chg="add del">
          <ac:chgData name="Matthew Lio Chin Siu" userId="316b91159288f346" providerId="LiveId" clId="{C182234F-52AE-4E6D-B2F6-E9EEFADF1F84}" dt="2022-01-06T21:24:07.932" v="1730" actId="26606"/>
          <ac:spMkLst>
            <pc:docMk/>
            <pc:sldMk cId="1468917382" sldId="268"/>
            <ac:spMk id="30" creationId="{1BF0792A-0F2B-4A2E-AB38-0A4F18A3072D}"/>
          </ac:spMkLst>
        </pc:spChg>
        <pc:spChg chg="add del">
          <ac:chgData name="Matthew Lio Chin Siu" userId="316b91159288f346" providerId="LiveId" clId="{C182234F-52AE-4E6D-B2F6-E9EEFADF1F84}" dt="2022-01-06T21:24:07.932" v="1730" actId="26606"/>
          <ac:spMkLst>
            <pc:docMk/>
            <pc:sldMk cId="1468917382" sldId="268"/>
            <ac:spMk id="32" creationId="{F57DB18D-C2F1-4C8C-8808-9C01ECE6834E}"/>
          </ac:spMkLst>
        </pc:spChg>
        <pc:spChg chg="add">
          <ac:chgData name="Matthew Lio Chin Siu" userId="316b91159288f346" providerId="LiveId" clId="{C182234F-52AE-4E6D-B2F6-E9EEFADF1F84}" dt="2022-01-06T21:24:07.942" v="1731" actId="26606"/>
          <ac:spMkLst>
            <pc:docMk/>
            <pc:sldMk cId="1468917382" sldId="268"/>
            <ac:spMk id="44" creationId="{23522FE7-5A29-4EF6-B1EF-2CA55748A772}"/>
          </ac:spMkLst>
        </pc:spChg>
        <pc:spChg chg="add">
          <ac:chgData name="Matthew Lio Chin Siu" userId="316b91159288f346" providerId="LiveId" clId="{C182234F-52AE-4E6D-B2F6-E9EEFADF1F84}" dt="2022-01-06T21:24:07.942" v="1731" actId="26606"/>
          <ac:spMkLst>
            <pc:docMk/>
            <pc:sldMk cId="1468917382" sldId="268"/>
            <ac:spMk id="48" creationId="{F0AB17F6-592B-45CB-96F6-705C9825AFBC}"/>
          </ac:spMkLst>
        </pc:spChg>
        <pc:grpChg chg="add del">
          <ac:chgData name="Matthew Lio Chin Siu" userId="316b91159288f346" providerId="LiveId" clId="{C182234F-52AE-4E6D-B2F6-E9EEFADF1F84}" dt="2022-01-06T21:24:07.932" v="1730" actId="26606"/>
          <ac:grpSpMkLst>
            <pc:docMk/>
            <pc:sldMk cId="1468917382" sldId="268"/>
            <ac:grpSpMk id="34" creationId="{E5D935FA-3336-4941-9214-E250A5727F40}"/>
          </ac:grpSpMkLst>
        </pc:grpChg>
        <pc:picChg chg="add del">
          <ac:chgData name="Matthew Lio Chin Siu" userId="316b91159288f346" providerId="LiveId" clId="{C182234F-52AE-4E6D-B2F6-E9EEFADF1F84}" dt="2022-01-06T21:24:07.942" v="1731" actId="26606"/>
          <ac:picMkLst>
            <pc:docMk/>
            <pc:sldMk cId="1468917382" sldId="268"/>
            <ac:picMk id="9" creationId="{C2192E09-EBC7-416C-B887-DFF915D7F43D}"/>
          </ac:picMkLst>
        </pc:picChg>
        <pc:picChg chg="add del">
          <ac:chgData name="Matthew Lio Chin Siu" userId="316b91159288f346" providerId="LiveId" clId="{C182234F-52AE-4E6D-B2F6-E9EEFADF1F84}" dt="2022-01-06T21:24:07.932" v="1730" actId="26606"/>
          <ac:picMkLst>
            <pc:docMk/>
            <pc:sldMk cId="1468917382" sldId="268"/>
            <ac:picMk id="24" creationId="{C2192E09-EBC7-416C-B887-DFF915D7F43D}"/>
          </ac:picMkLst>
        </pc:picChg>
        <pc:picChg chg="add del">
          <ac:chgData name="Matthew Lio Chin Siu" userId="316b91159288f346" providerId="LiveId" clId="{C182234F-52AE-4E6D-B2F6-E9EEFADF1F84}" dt="2022-01-06T21:24:07.932" v="1730" actId="26606"/>
          <ac:picMkLst>
            <pc:docMk/>
            <pc:sldMk cId="1468917382" sldId="268"/>
            <ac:picMk id="42" creationId="{75CC23F7-9F20-4C4B-8608-BD4DE9728FA5}"/>
          </ac:picMkLst>
        </pc:picChg>
        <pc:picChg chg="add">
          <ac:chgData name="Matthew Lio Chin Siu" userId="316b91159288f346" providerId="LiveId" clId="{C182234F-52AE-4E6D-B2F6-E9EEFADF1F84}" dt="2022-01-06T21:24:07.942" v="1731" actId="26606"/>
          <ac:picMkLst>
            <pc:docMk/>
            <pc:sldMk cId="1468917382" sldId="268"/>
            <ac:picMk id="45" creationId="{C2192E09-EBC7-416C-B887-DFF915D7F43D}"/>
          </ac:picMkLst>
        </pc:picChg>
        <pc:cxnChg chg="add del">
          <ac:chgData name="Matthew Lio Chin Siu" userId="316b91159288f346" providerId="LiveId" clId="{C182234F-52AE-4E6D-B2F6-E9EEFADF1F84}" dt="2022-01-06T21:24:07.942" v="1731" actId="26606"/>
          <ac:cxnSpMkLst>
            <pc:docMk/>
            <pc:sldMk cId="1468917382" sldId="268"/>
            <ac:cxnSpMk id="11" creationId="{2924498D-E084-44BE-A196-CFCE35564350}"/>
          </ac:cxnSpMkLst>
        </pc:cxnChg>
        <pc:cxnChg chg="add del">
          <ac:chgData name="Matthew Lio Chin Siu" userId="316b91159288f346" providerId="LiveId" clId="{C182234F-52AE-4E6D-B2F6-E9EEFADF1F84}" dt="2022-01-06T21:24:07.942" v="1731" actId="26606"/>
          <ac:cxnSpMkLst>
            <pc:docMk/>
            <pc:sldMk cId="1468917382" sldId="268"/>
            <ac:cxnSpMk id="13" creationId="{3BBC7667-C352-4842-9AFD-E5C16AD002F4}"/>
          </ac:cxnSpMkLst>
        </pc:cxnChg>
        <pc:cxnChg chg="add del">
          <ac:chgData name="Matthew Lio Chin Siu" userId="316b91159288f346" providerId="LiveId" clId="{C182234F-52AE-4E6D-B2F6-E9EEFADF1F84}" dt="2022-01-06T21:24:07.942" v="1731" actId="26606"/>
          <ac:cxnSpMkLst>
            <pc:docMk/>
            <pc:sldMk cId="1468917382" sldId="268"/>
            <ac:cxnSpMk id="17" creationId="{7105F2EF-F4AA-488F-8E74-484FA0078518}"/>
          </ac:cxnSpMkLst>
        </pc:cxnChg>
        <pc:cxnChg chg="add del">
          <ac:chgData name="Matthew Lio Chin Siu" userId="316b91159288f346" providerId="LiveId" clId="{C182234F-52AE-4E6D-B2F6-E9EEFADF1F84}" dt="2022-01-06T21:24:07.932" v="1730" actId="26606"/>
          <ac:cxnSpMkLst>
            <pc:docMk/>
            <pc:sldMk cId="1468917382" sldId="268"/>
            <ac:cxnSpMk id="26" creationId="{2924498D-E084-44BE-A196-CFCE35564350}"/>
          </ac:cxnSpMkLst>
        </pc:cxnChg>
        <pc:cxnChg chg="add del">
          <ac:chgData name="Matthew Lio Chin Siu" userId="316b91159288f346" providerId="LiveId" clId="{C182234F-52AE-4E6D-B2F6-E9EEFADF1F84}" dt="2022-01-06T21:24:07.932" v="1730" actId="26606"/>
          <ac:cxnSpMkLst>
            <pc:docMk/>
            <pc:sldMk cId="1468917382" sldId="268"/>
            <ac:cxnSpMk id="28" creationId="{3BBC7667-C352-4842-9AFD-E5C16AD002F4}"/>
          </ac:cxnSpMkLst>
        </pc:cxnChg>
        <pc:cxnChg chg="add del">
          <ac:chgData name="Matthew Lio Chin Siu" userId="316b91159288f346" providerId="LiveId" clId="{C182234F-52AE-4E6D-B2F6-E9EEFADF1F84}" dt="2022-01-06T21:24:07.932" v="1730" actId="26606"/>
          <ac:cxnSpMkLst>
            <pc:docMk/>
            <pc:sldMk cId="1468917382" sldId="268"/>
            <ac:cxnSpMk id="38" creationId="{87F797D1-251E-41FE-9FF8-AD487DEF28AC}"/>
          </ac:cxnSpMkLst>
        </pc:cxnChg>
        <pc:cxnChg chg="add del">
          <ac:chgData name="Matthew Lio Chin Siu" userId="316b91159288f346" providerId="LiveId" clId="{C182234F-52AE-4E6D-B2F6-E9EEFADF1F84}" dt="2022-01-06T21:24:07.932" v="1730" actId="26606"/>
          <ac:cxnSpMkLst>
            <pc:docMk/>
            <pc:sldMk cId="1468917382" sldId="268"/>
            <ac:cxnSpMk id="40" creationId="{09A0CE28-0E59-4F4D-9855-8A8DCE9A8EFE}"/>
          </ac:cxnSpMkLst>
        </pc:cxnChg>
        <pc:cxnChg chg="add">
          <ac:chgData name="Matthew Lio Chin Siu" userId="316b91159288f346" providerId="LiveId" clId="{C182234F-52AE-4E6D-B2F6-E9EEFADF1F84}" dt="2022-01-06T21:24:07.942" v="1731" actId="26606"/>
          <ac:cxnSpMkLst>
            <pc:docMk/>
            <pc:sldMk cId="1468917382" sldId="268"/>
            <ac:cxnSpMk id="46" creationId="{2924498D-E084-44BE-A196-CFCE35564350}"/>
          </ac:cxnSpMkLst>
        </pc:cxnChg>
        <pc:cxnChg chg="add">
          <ac:chgData name="Matthew Lio Chin Siu" userId="316b91159288f346" providerId="LiveId" clId="{C182234F-52AE-4E6D-B2F6-E9EEFADF1F84}" dt="2022-01-06T21:24:07.942" v="1731" actId="26606"/>
          <ac:cxnSpMkLst>
            <pc:docMk/>
            <pc:sldMk cId="1468917382" sldId="268"/>
            <ac:cxnSpMk id="47" creationId="{3BBC7667-C352-4842-9AFD-E5C16AD002F4}"/>
          </ac:cxnSpMkLst>
        </pc:cxnChg>
        <pc:cxnChg chg="add">
          <ac:chgData name="Matthew Lio Chin Siu" userId="316b91159288f346" providerId="LiveId" clId="{C182234F-52AE-4E6D-B2F6-E9EEFADF1F84}" dt="2022-01-06T21:24:07.942" v="1731" actId="26606"/>
          <ac:cxnSpMkLst>
            <pc:docMk/>
            <pc:sldMk cId="1468917382" sldId="268"/>
            <ac:cxnSpMk id="49" creationId="{5A9284E7-0823-472D-9963-18D89DFEB8B4}"/>
          </ac:cxnSpMkLst>
        </pc:cxnChg>
      </pc:sldChg>
      <pc:sldChg chg="addSp delSp modSp add mod">
        <pc:chgData name="Matthew Lio Chin Siu" userId="316b91159288f346" providerId="LiveId" clId="{C182234F-52AE-4E6D-B2F6-E9EEFADF1F84}" dt="2022-01-06T21:48:59.849" v="2891" actId="1076"/>
        <pc:sldMkLst>
          <pc:docMk/>
          <pc:sldMk cId="555254866" sldId="269"/>
        </pc:sldMkLst>
        <pc:spChg chg="add del mod">
          <ac:chgData name="Matthew Lio Chin Siu" userId="316b91159288f346" providerId="LiveId" clId="{C182234F-52AE-4E6D-B2F6-E9EEFADF1F84}" dt="2022-01-06T21:11:17.289" v="1383" actId="478"/>
          <ac:spMkLst>
            <pc:docMk/>
            <pc:sldMk cId="555254866" sldId="269"/>
            <ac:spMk id="5" creationId="{AA660B3B-4AAC-4E51-85D8-7434B3AF4431}"/>
          </ac:spMkLst>
        </pc:spChg>
        <pc:spChg chg="add del mod">
          <ac:chgData name="Matthew Lio Chin Siu" userId="316b91159288f346" providerId="LiveId" clId="{C182234F-52AE-4E6D-B2F6-E9EEFADF1F84}" dt="2022-01-06T20:49:37.785" v="1289" actId="478"/>
          <ac:spMkLst>
            <pc:docMk/>
            <pc:sldMk cId="555254866" sldId="269"/>
            <ac:spMk id="6" creationId="{59B45E20-013C-478E-942B-AD20C3459AEC}"/>
          </ac:spMkLst>
        </pc:spChg>
        <pc:spChg chg="del mod">
          <ac:chgData name="Matthew Lio Chin Siu" userId="316b91159288f346" providerId="LiveId" clId="{C182234F-52AE-4E6D-B2F6-E9EEFADF1F84}" dt="2022-01-06T20:49:27.605" v="1285" actId="478"/>
          <ac:spMkLst>
            <pc:docMk/>
            <pc:sldMk cId="555254866" sldId="269"/>
            <ac:spMk id="7" creationId="{D1DB9E36-DD7A-49F9-8DF4-6DBEBBD963FA}"/>
          </ac:spMkLst>
        </pc:spChg>
        <pc:spChg chg="add del">
          <ac:chgData name="Matthew Lio Chin Siu" userId="316b91159288f346" providerId="LiveId" clId="{C182234F-52AE-4E6D-B2F6-E9EEFADF1F84}" dt="2022-01-06T21:11:24.326" v="1385"/>
          <ac:spMkLst>
            <pc:docMk/>
            <pc:sldMk cId="555254866" sldId="269"/>
            <ac:spMk id="8" creationId="{472FA50C-9215-4EDA-894D-83A2C78EAE83}"/>
          </ac:spMkLst>
        </pc:spChg>
        <pc:spChg chg="del mod">
          <ac:chgData name="Matthew Lio Chin Siu" userId="316b91159288f346" providerId="LiveId" clId="{C182234F-52AE-4E6D-B2F6-E9EEFADF1F84}" dt="2022-01-06T20:49:27.605" v="1285" actId="478"/>
          <ac:spMkLst>
            <pc:docMk/>
            <pc:sldMk cId="555254866" sldId="269"/>
            <ac:spMk id="9" creationId="{26BBBB39-DFA9-4E3B-A11B-E883AA60EDAA}"/>
          </ac:spMkLst>
        </pc:spChg>
        <pc:spChg chg="del mod">
          <ac:chgData name="Matthew Lio Chin Siu" userId="316b91159288f346" providerId="LiveId" clId="{C182234F-52AE-4E6D-B2F6-E9EEFADF1F84}" dt="2022-01-06T20:49:27.605" v="1285" actId="478"/>
          <ac:spMkLst>
            <pc:docMk/>
            <pc:sldMk cId="555254866" sldId="269"/>
            <ac:spMk id="10" creationId="{7A84BB4B-8EA1-4FFD-8EAE-E4783399D7EE}"/>
          </ac:spMkLst>
        </pc:spChg>
        <pc:graphicFrameChg chg="add del mod">
          <ac:chgData name="Matthew Lio Chin Siu" userId="316b91159288f346" providerId="LiveId" clId="{C182234F-52AE-4E6D-B2F6-E9EEFADF1F84}" dt="2022-01-06T20:46:00.653" v="1201" actId="478"/>
          <ac:graphicFrameMkLst>
            <pc:docMk/>
            <pc:sldMk cId="555254866" sldId="269"/>
            <ac:graphicFrameMk id="3" creationId="{9E51F36D-66CC-451C-9882-010BFAF56FEA}"/>
          </ac:graphicFrameMkLst>
        </pc:graphicFrameChg>
        <pc:graphicFrameChg chg="add mod modGraphic">
          <ac:chgData name="Matthew Lio Chin Siu" userId="316b91159288f346" providerId="LiveId" clId="{C182234F-52AE-4E6D-B2F6-E9EEFADF1F84}" dt="2022-01-06T21:48:59.849" v="2891" actId="1076"/>
          <ac:graphicFrameMkLst>
            <pc:docMk/>
            <pc:sldMk cId="555254866" sldId="269"/>
            <ac:graphicFrameMk id="4" creationId="{2D78A04D-68AF-49B4-BE66-F4DC0F41BA07}"/>
          </ac:graphicFrameMkLst>
        </pc:graphicFrameChg>
        <pc:graphicFrameChg chg="add mod modGraphic">
          <ac:chgData name="Matthew Lio Chin Siu" userId="316b91159288f346" providerId="LiveId" clId="{C182234F-52AE-4E6D-B2F6-E9EEFADF1F84}" dt="2022-01-06T21:48:59.849" v="2891" actId="1076"/>
          <ac:graphicFrameMkLst>
            <pc:docMk/>
            <pc:sldMk cId="555254866" sldId="269"/>
            <ac:graphicFrameMk id="11" creationId="{1AB2FB2E-FA49-4307-8D50-4EA5DDF8F5C2}"/>
          </ac:graphicFrameMkLst>
        </pc:graphicFrameChg>
        <pc:picChg chg="add del mod">
          <ac:chgData name="Matthew Lio Chin Siu" userId="316b91159288f346" providerId="LiveId" clId="{C182234F-52AE-4E6D-B2F6-E9EEFADF1F84}" dt="2022-01-06T21:12:56.675" v="1397" actId="478"/>
          <ac:picMkLst>
            <pc:docMk/>
            <pc:sldMk cId="555254866" sldId="269"/>
            <ac:picMk id="5126" creationId="{D90A97CC-6FCD-4B8D-83D0-115C5123F2DF}"/>
          </ac:picMkLst>
        </pc:picChg>
      </pc:sldChg>
      <pc:sldChg chg="addSp delSp modSp new mod">
        <pc:chgData name="Matthew Lio Chin Siu" userId="316b91159288f346" providerId="LiveId" clId="{C182234F-52AE-4E6D-B2F6-E9EEFADF1F84}" dt="2022-01-06T21:48:30.975" v="2890" actId="1076"/>
        <pc:sldMkLst>
          <pc:docMk/>
          <pc:sldMk cId="1527668144" sldId="270"/>
        </pc:sldMkLst>
        <pc:spChg chg="mod">
          <ac:chgData name="Matthew Lio Chin Siu" userId="316b91159288f346" providerId="LiveId" clId="{C182234F-52AE-4E6D-B2F6-E9EEFADF1F84}" dt="2022-01-06T20:43:53.621" v="1197" actId="20577"/>
          <ac:spMkLst>
            <pc:docMk/>
            <pc:sldMk cId="1527668144" sldId="270"/>
            <ac:spMk id="2" creationId="{0C73B546-5C0A-4886-8BC5-1671AC162A28}"/>
          </ac:spMkLst>
        </pc:spChg>
        <pc:spChg chg="del">
          <ac:chgData name="Matthew Lio Chin Siu" userId="316b91159288f346" providerId="LiveId" clId="{C182234F-52AE-4E6D-B2F6-E9EEFADF1F84}" dt="2022-01-06T21:44:40.455" v="2726" actId="3680"/>
          <ac:spMkLst>
            <pc:docMk/>
            <pc:sldMk cId="1527668144" sldId="270"/>
            <ac:spMk id="3" creationId="{6DEF8F03-67B2-4D27-9DDA-2FC45F7B732A}"/>
          </ac:spMkLst>
        </pc:spChg>
        <pc:graphicFrameChg chg="add mod ord modGraphic">
          <ac:chgData name="Matthew Lio Chin Siu" userId="316b91159288f346" providerId="LiveId" clId="{C182234F-52AE-4E6D-B2F6-E9EEFADF1F84}" dt="2022-01-06T21:48:30.975" v="2890" actId="1076"/>
          <ac:graphicFrameMkLst>
            <pc:docMk/>
            <pc:sldMk cId="1527668144" sldId="270"/>
            <ac:graphicFrameMk id="6" creationId="{95FA324F-75B0-4CD6-A0AB-9B6BDDABC5B3}"/>
          </ac:graphicFrameMkLst>
        </pc:graphicFrameChg>
        <pc:graphicFrameChg chg="add mod modGraphic">
          <ac:chgData name="Matthew Lio Chin Siu" userId="316b91159288f346" providerId="LiveId" clId="{C182234F-52AE-4E6D-B2F6-E9EEFADF1F84}" dt="2022-01-06T21:48:30.975" v="2890" actId="1076"/>
          <ac:graphicFrameMkLst>
            <pc:docMk/>
            <pc:sldMk cId="1527668144" sldId="270"/>
            <ac:graphicFrameMk id="7" creationId="{B7CCB44D-04B5-4727-BAB5-614ED1ECD6F4}"/>
          </ac:graphicFrameMkLst>
        </pc:graphicFrameChg>
        <pc:picChg chg="add del mod">
          <ac:chgData name="Matthew Lio Chin Siu" userId="316b91159288f346" providerId="LiveId" clId="{C182234F-52AE-4E6D-B2F6-E9EEFADF1F84}" dt="2022-01-06T21:48:18.667" v="2889" actId="478"/>
          <ac:picMkLst>
            <pc:docMk/>
            <pc:sldMk cId="1527668144" sldId="270"/>
            <ac:picMk id="5" creationId="{D6761C82-7EC0-4474-8722-83FCC89FA5CF}"/>
          </ac:picMkLst>
        </pc:picChg>
      </pc:sldChg>
      <pc:sldChg chg="addSp delSp modSp add mod setBg delDesignElem">
        <pc:chgData name="Matthew Lio Chin Siu" userId="316b91159288f346" providerId="LiveId" clId="{C182234F-52AE-4E6D-B2F6-E9EEFADF1F84}" dt="2022-01-06T21:43:51.003" v="2723" actId="1035"/>
        <pc:sldMkLst>
          <pc:docMk/>
          <pc:sldMk cId="1934650919" sldId="271"/>
        </pc:sldMkLst>
        <pc:spChg chg="mod">
          <ac:chgData name="Matthew Lio Chin Siu" userId="316b91159288f346" providerId="LiveId" clId="{C182234F-52AE-4E6D-B2F6-E9EEFADF1F84}" dt="2022-01-06T21:41:55.485" v="2665" actId="20577"/>
          <ac:spMkLst>
            <pc:docMk/>
            <pc:sldMk cId="1934650919" sldId="271"/>
            <ac:spMk id="2" creationId="{B799100E-76D0-45B7-9FEF-DD01514D60C1}"/>
          </ac:spMkLst>
        </pc:spChg>
        <pc:spChg chg="mod">
          <ac:chgData name="Matthew Lio Chin Siu" userId="316b91159288f346" providerId="LiveId" clId="{C182234F-52AE-4E6D-B2F6-E9EEFADF1F84}" dt="2022-01-06T21:42:14.269" v="2697" actId="20577"/>
          <ac:spMkLst>
            <pc:docMk/>
            <pc:sldMk cId="1934650919" sldId="271"/>
            <ac:spMk id="3" creationId="{96A8C5A7-E8BA-4CDE-95EC-B6FD3936887A}"/>
          </ac:spMkLst>
        </pc:spChg>
        <pc:spChg chg="del">
          <ac:chgData name="Matthew Lio Chin Siu" userId="316b91159288f346" providerId="LiveId" clId="{C182234F-52AE-4E6D-B2F6-E9EEFADF1F84}" dt="2022-01-06T21:41:51.759" v="2662"/>
          <ac:spMkLst>
            <pc:docMk/>
            <pc:sldMk cId="1934650919" sldId="271"/>
            <ac:spMk id="10" creationId="{35C3D674-3D59-4E93-80CA-0C0A9095E816}"/>
          </ac:spMkLst>
        </pc:spChg>
        <pc:spChg chg="add">
          <ac:chgData name="Matthew Lio Chin Siu" userId="316b91159288f346" providerId="LiveId" clId="{C182234F-52AE-4E6D-B2F6-E9EEFADF1F84}" dt="2022-01-06T21:43:23.008" v="2713" actId="26606"/>
          <ac:spMkLst>
            <pc:docMk/>
            <pc:sldMk cId="1934650919" sldId="271"/>
            <ac:spMk id="11" creationId="{35C3D674-3D59-4E93-80CA-0C0A9095E816}"/>
          </ac:spMkLst>
        </pc:spChg>
        <pc:spChg chg="del">
          <ac:chgData name="Matthew Lio Chin Siu" userId="316b91159288f346" providerId="LiveId" clId="{C182234F-52AE-4E6D-B2F6-E9EEFADF1F84}" dt="2022-01-06T21:41:51.759" v="2662"/>
          <ac:spMkLst>
            <pc:docMk/>
            <pc:sldMk cId="1934650919" sldId="271"/>
            <ac:spMk id="14" creationId="{EF2A81E1-BCBE-426B-8C09-33274E69409D}"/>
          </ac:spMkLst>
        </pc:spChg>
        <pc:spChg chg="add">
          <ac:chgData name="Matthew Lio Chin Siu" userId="316b91159288f346" providerId="LiveId" clId="{C182234F-52AE-4E6D-B2F6-E9EEFADF1F84}" dt="2022-01-06T21:43:23.008" v="2713" actId="26606"/>
          <ac:spMkLst>
            <pc:docMk/>
            <pc:sldMk cId="1934650919" sldId="271"/>
            <ac:spMk id="15" creationId="{EF2A81E1-BCBE-426B-8C09-33274E69409D}"/>
          </ac:spMkLst>
        </pc:spChg>
        <pc:picChg chg="del">
          <ac:chgData name="Matthew Lio Chin Siu" userId="316b91159288f346" providerId="LiveId" clId="{C182234F-52AE-4E6D-B2F6-E9EEFADF1F84}" dt="2022-01-06T21:43:11.649" v="2709" actId="478"/>
          <ac:picMkLst>
            <pc:docMk/>
            <pc:sldMk cId="1934650919" sldId="271"/>
            <ac:picMk id="5" creationId="{75226614-EF89-44CC-8281-48100612D5EC}"/>
          </ac:picMkLst>
        </pc:picChg>
        <pc:picChg chg="add mod ord">
          <ac:chgData name="Matthew Lio Chin Siu" userId="316b91159288f346" providerId="LiveId" clId="{C182234F-52AE-4E6D-B2F6-E9EEFADF1F84}" dt="2022-01-06T21:43:51.003" v="2723" actId="1035"/>
          <ac:picMkLst>
            <pc:docMk/>
            <pc:sldMk cId="1934650919" sldId="271"/>
            <ac:picMk id="6" creationId="{121A217A-5B5F-4636-9768-013DA3AAEDD7}"/>
          </ac:picMkLst>
        </pc:picChg>
        <pc:picChg chg="del">
          <ac:chgData name="Matthew Lio Chin Siu" userId="316b91159288f346" providerId="LiveId" clId="{C182234F-52AE-4E6D-B2F6-E9EEFADF1F84}" dt="2022-01-06T21:41:51.759" v="2662"/>
          <ac:picMkLst>
            <pc:docMk/>
            <pc:sldMk cId="1934650919" sldId="271"/>
            <ac:picMk id="16" creationId="{39D1DDD4-5BB3-45BA-B9B3-06B62299AD79}"/>
          </ac:picMkLst>
        </pc:picChg>
        <pc:picChg chg="add">
          <ac:chgData name="Matthew Lio Chin Siu" userId="316b91159288f346" providerId="LiveId" clId="{C182234F-52AE-4E6D-B2F6-E9EEFADF1F84}" dt="2022-01-06T21:43:23.008" v="2713" actId="26606"/>
          <ac:picMkLst>
            <pc:docMk/>
            <pc:sldMk cId="1934650919" sldId="271"/>
            <ac:picMk id="17" creationId="{39D1DDD4-5BB3-45BA-B9B3-06B62299AD79}"/>
          </ac:picMkLst>
        </pc:picChg>
        <pc:cxnChg chg="del">
          <ac:chgData name="Matthew Lio Chin Siu" userId="316b91159288f346" providerId="LiveId" clId="{C182234F-52AE-4E6D-B2F6-E9EEFADF1F84}" dt="2022-01-06T21:41:51.759" v="2662"/>
          <ac:cxnSpMkLst>
            <pc:docMk/>
            <pc:sldMk cId="1934650919" sldId="271"/>
            <ac:cxnSpMk id="12" creationId="{C884B8F8-FDC9-498B-9960-5D7260AFCB03}"/>
          </ac:cxnSpMkLst>
        </pc:cxnChg>
        <pc:cxnChg chg="add">
          <ac:chgData name="Matthew Lio Chin Siu" userId="316b91159288f346" providerId="LiveId" clId="{C182234F-52AE-4E6D-B2F6-E9EEFADF1F84}" dt="2022-01-06T21:43:23.008" v="2713" actId="26606"/>
          <ac:cxnSpMkLst>
            <pc:docMk/>
            <pc:sldMk cId="1934650919" sldId="271"/>
            <ac:cxnSpMk id="13" creationId="{C884B8F8-FDC9-498B-9960-5D7260AFCB03}"/>
          </ac:cxnSpMkLst>
        </pc:cxnChg>
        <pc:cxnChg chg="del">
          <ac:chgData name="Matthew Lio Chin Siu" userId="316b91159288f346" providerId="LiveId" clId="{C182234F-52AE-4E6D-B2F6-E9EEFADF1F84}" dt="2022-01-06T21:41:51.759" v="2662"/>
          <ac:cxnSpMkLst>
            <pc:docMk/>
            <pc:sldMk cId="1934650919" sldId="271"/>
            <ac:cxnSpMk id="18" creationId="{A24DAE64-2302-42EA-8239-F2F0775CA5AD}"/>
          </ac:cxnSpMkLst>
        </pc:cxnChg>
        <pc:cxnChg chg="add">
          <ac:chgData name="Matthew Lio Chin Siu" userId="316b91159288f346" providerId="LiveId" clId="{C182234F-52AE-4E6D-B2F6-E9EEFADF1F84}" dt="2022-01-06T21:43:23.008" v="2713" actId="26606"/>
          <ac:cxnSpMkLst>
            <pc:docMk/>
            <pc:sldMk cId="1934650919" sldId="271"/>
            <ac:cxnSpMk id="19" creationId="{A24DAE64-2302-42EA-8239-F2F0775CA5AD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mes ranked #7 10 Best Cities for Singles - Livability">
            <a:extLst>
              <a:ext uri="{FF2B5EF4-FFF2-40B4-BE49-F238E27FC236}">
                <a16:creationId xmlns:a16="http://schemas.microsoft.com/office/drawing/2014/main" id="{60B7D0A7-49DF-40ED-A47A-020F02A9E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2" r="9090"/>
          <a:stretch/>
        </p:blipFill>
        <p:spPr bwMode="auto">
          <a:xfrm>
            <a:off x="2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A4092ECB-D375-4A85-AD6E-85644D2A9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7" y="3064931"/>
            <a:ext cx="8293042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14558-9129-48F5-BB98-C44DA49FB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526" y="3236470"/>
            <a:ext cx="6829044" cy="1252601"/>
          </a:xfrm>
        </p:spPr>
        <p:txBody>
          <a:bodyPr>
            <a:normAutofit/>
          </a:bodyPr>
          <a:lstStyle/>
          <a:p>
            <a:pPr algn="r"/>
            <a:r>
              <a:rPr lang="en-US" sz="4100">
                <a:solidFill>
                  <a:srgbClr val="FFFFFE"/>
                </a:solidFill>
              </a:rPr>
              <a:t>predicting ames housing prices</a:t>
            </a:r>
            <a:endParaRPr lang="en-SG" sz="4100">
              <a:solidFill>
                <a:srgbClr val="FFFFFE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106A79-3FC1-48CB-AE61-A16198F2CD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0525" y="4669144"/>
            <a:ext cx="6829043" cy="716529"/>
          </a:xfrm>
        </p:spPr>
        <p:txBody>
          <a:bodyPr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US" sz="1200">
                <a:solidFill>
                  <a:srgbClr val="FFFFFE"/>
                </a:solidFill>
              </a:rPr>
              <a:t>Project 2</a:t>
            </a:r>
          </a:p>
          <a:p>
            <a:pPr algn="r">
              <a:lnSpc>
                <a:spcPct val="110000"/>
              </a:lnSpc>
            </a:pPr>
            <a:r>
              <a:rPr lang="en-SG" sz="1200">
                <a:solidFill>
                  <a:srgbClr val="FFFFFE"/>
                </a:solidFill>
              </a:rPr>
              <a:t>By: Matthew Lio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6C1711D-6DAC-4FE1-B7B6-AC8A81B84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0525" y="4666480"/>
            <a:ext cx="6829043" cy="0"/>
          </a:xfrm>
          <a:prstGeom prst="line">
            <a:avLst/>
          </a:prstGeom>
          <a:ln w="31750">
            <a:solidFill>
              <a:srgbClr val="83B3EA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3652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99100E-76D0-45B7-9FEF-DD01514D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top features</a:t>
            </a:r>
            <a:endParaRPr lang="en-SG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C5A7-E8BA-4CDE-95EC-B6FD39368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Top features that we are including into our production model</a:t>
            </a:r>
            <a:endParaRPr lang="en-SG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21A217A-5B5F-4636-9768-013DA3AAE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875" y="189701"/>
            <a:ext cx="3095625" cy="644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50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C3D674-3D59-4E93-80CA-0C0A9095E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84B8F8-FDC9-498B-9960-5D7260AFC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417737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799100E-76D0-45B7-9FEF-DD01514D60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80" y="804520"/>
            <a:ext cx="4176511" cy="1049235"/>
          </a:xfrm>
        </p:spPr>
        <p:txBody>
          <a:bodyPr>
            <a:normAutofit/>
          </a:bodyPr>
          <a:lstStyle/>
          <a:p>
            <a:r>
              <a:rPr lang="en-US" dirty="0"/>
              <a:t>Bottom features</a:t>
            </a:r>
            <a:endParaRPr lang="en-SG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F2A81E1-BCBE-426B-8C09-33274E69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C5A7-E8BA-4CDE-95EC-B6FD39368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1" y="2015732"/>
            <a:ext cx="4172212" cy="3450613"/>
          </a:xfrm>
        </p:spPr>
        <p:txBody>
          <a:bodyPr>
            <a:normAutofit/>
          </a:bodyPr>
          <a:lstStyle/>
          <a:p>
            <a:r>
              <a:rPr lang="en-US" dirty="0"/>
              <a:t>Bottom features that we are excluding from our production model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226614-EF89-44CC-8281-48100612D5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646" y="805583"/>
            <a:ext cx="4959971" cy="46607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D1DDD4-5BB3-45BA-B9B3-06B62299A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24DAE64-2302-42EA-8239-F2F0775CA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539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63C853E-3842-4594-86A9-051FFAF4D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B591CDC5-6B61-4116-B3B5-0FF42B6E6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25B08984-5BEB-422F-A364-2B41E6A516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A8F413B1-54E0-4B16-92AB-1CC5C7D645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tone Brooke, a residential community in Ames, Iowa - Home">
            <a:extLst>
              <a:ext uri="{FF2B5EF4-FFF2-40B4-BE49-F238E27FC236}">
                <a16:creationId xmlns:a16="http://schemas.microsoft.com/office/drawing/2014/main" id="{93B943FC-FA58-48FF-9463-7DAB2D5F6B8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780" b="-1"/>
          <a:stretch/>
        </p:blipFill>
        <p:spPr bwMode="auto">
          <a:xfrm>
            <a:off x="20" y="10"/>
            <a:ext cx="1219167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CD1E95A3-8161-4F0A-A121-DECD04A937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07589"/>
            <a:ext cx="8295215" cy="1452930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1D796-4F01-48EF-9985-AA7482239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993" y="5241371"/>
            <a:ext cx="6835556" cy="9545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>
                <a:solidFill>
                  <a:srgbClr val="FFFFFE"/>
                </a:solidFill>
              </a:rPr>
              <a:t>recommendations</a:t>
            </a:r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DA0AC9CE-43F0-435C-BD6C-70E61E1B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98990" y="5075836"/>
            <a:ext cx="6832499" cy="0"/>
          </a:xfrm>
          <a:prstGeom prst="line">
            <a:avLst/>
          </a:prstGeom>
          <a:ln w="31750">
            <a:solidFill>
              <a:srgbClr val="509244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66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FEA30-D7C0-40FD-87AE-3FE368540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0479" y="1064049"/>
            <a:ext cx="9604375" cy="1049337"/>
          </a:xfrm>
        </p:spPr>
        <p:txBody>
          <a:bodyPr/>
          <a:lstStyle/>
          <a:p>
            <a:r>
              <a:rPr lang="en-US" dirty="0"/>
              <a:t>For home-seekers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EF6E8F-3E4D-4C7E-BCE1-DB145D28F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Smaller houses (take a pick)</a:t>
            </a:r>
          </a:p>
          <a:p>
            <a:pPr lvl="1"/>
            <a:r>
              <a:rPr lang="en-US" dirty="0"/>
              <a:t>Small living area</a:t>
            </a:r>
          </a:p>
          <a:p>
            <a:pPr lvl="1"/>
            <a:r>
              <a:rPr lang="en-US" dirty="0"/>
              <a:t>Small basement</a:t>
            </a:r>
          </a:p>
          <a:p>
            <a:pPr lvl="1"/>
            <a:r>
              <a:rPr lang="en-US" dirty="0"/>
              <a:t>Small garage</a:t>
            </a:r>
          </a:p>
          <a:p>
            <a:r>
              <a:rPr lang="en-SG" dirty="0"/>
              <a:t>An older house</a:t>
            </a:r>
          </a:p>
          <a:p>
            <a:r>
              <a:rPr lang="en-SG" dirty="0"/>
              <a:t>Less desirable </a:t>
            </a:r>
            <a:r>
              <a:rPr lang="en-SG" dirty="0" err="1"/>
              <a:t>neighborhood</a:t>
            </a:r>
            <a:endParaRPr lang="en-SG" dirty="0"/>
          </a:p>
          <a:p>
            <a:r>
              <a:rPr lang="en-SG" dirty="0"/>
              <a:t>Lesser masonry area</a:t>
            </a:r>
          </a:p>
        </p:txBody>
      </p:sp>
    </p:spTree>
    <p:extLst>
      <p:ext uri="{BB962C8B-B14F-4D97-AF65-F5344CB8AC3E}">
        <p14:creationId xmlns:p14="http://schemas.microsoft.com/office/powerpoint/2010/main" val="3505283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314CB-E51E-4D1D-BEB2-BCA02091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 anchor="ctr">
            <a:normAutofit/>
          </a:bodyPr>
          <a:lstStyle/>
          <a:p>
            <a:r>
              <a:rPr lang="en-US" dirty="0"/>
              <a:t>For investors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8FF612-5C15-46E0-BA6C-F0B5C4719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Look at top 3 most desirable neighborhoods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 Stone Brooke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Northridge Heights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Northridge</a:t>
            </a:r>
          </a:p>
          <a:p>
            <a:r>
              <a:rPr lang="en-US" dirty="0"/>
              <a:t>Buy low, sell high method, buy without certain features, but install them after purchase</a:t>
            </a:r>
          </a:p>
          <a:p>
            <a:pPr lvl="1"/>
            <a:r>
              <a:rPr lang="en-US" dirty="0"/>
              <a:t>Masonry veneers</a:t>
            </a:r>
          </a:p>
          <a:p>
            <a:pPr lvl="1"/>
            <a:r>
              <a:rPr lang="en-US" dirty="0"/>
              <a:t>Porch areas</a:t>
            </a:r>
          </a:p>
          <a:p>
            <a:r>
              <a:rPr lang="en-US" dirty="0"/>
              <a:t>Sell as soon as possible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387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2470F-425E-4B27-86DE-8D25639B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improvements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BEEC7-62FB-4C17-ABCA-83FB9934B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3"/>
            <a:ext cx="9603275" cy="2192284"/>
          </a:xfrm>
        </p:spPr>
        <p:txBody>
          <a:bodyPr/>
          <a:lstStyle/>
          <a:p>
            <a:r>
              <a:rPr lang="en-US" dirty="0"/>
              <a:t>Small time frame limits annual patterns in sale price</a:t>
            </a:r>
            <a:r>
              <a:rPr lang="en-SG" dirty="0"/>
              <a:t> from external factors like economy or policy changes</a:t>
            </a:r>
          </a:p>
          <a:p>
            <a:r>
              <a:rPr lang="en-SG" dirty="0"/>
              <a:t>Sale prices most likely were not adjusted based on inflation</a:t>
            </a:r>
          </a:p>
          <a:p>
            <a:r>
              <a:rPr lang="en-SG" dirty="0"/>
              <a:t>Dataset is 12 years old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35507C-E32E-46BE-887F-9BB7CADBCDA1}"/>
              </a:ext>
            </a:extLst>
          </p:cNvPr>
          <p:cNvSpPr txBox="1"/>
          <p:nvPr/>
        </p:nvSpPr>
        <p:spPr>
          <a:xfrm>
            <a:off x="1731145" y="4369996"/>
            <a:ext cx="6250365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800" dirty="0"/>
              <a:t>Need more data from a wider time frame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3491378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21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5" name="Picture 23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6" name="Straight Connector 25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27">
            <a:extLst>
              <a:ext uri="{FF2B5EF4-FFF2-40B4-BE49-F238E27FC236}">
                <a16:creationId xmlns:a16="http://schemas.microsoft.com/office/drawing/2014/main" id="{3BBC7667-C352-4842-9AFD-E5C16AD00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29">
            <a:extLst>
              <a:ext uri="{FF2B5EF4-FFF2-40B4-BE49-F238E27FC236}">
                <a16:creationId xmlns:a16="http://schemas.microsoft.com/office/drawing/2014/main" id="{F0AB17F6-592B-45CB-96F6-705C9825A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C6855-D01E-4682-BCA4-6E6E705E77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39068" y="802298"/>
            <a:ext cx="6015784" cy="5116985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6600"/>
              <a:t>Thank you</a:t>
            </a:r>
          </a:p>
        </p:txBody>
      </p:sp>
      <p:cxnSp>
        <p:nvCxnSpPr>
          <p:cNvPr id="49" name="Straight Connector 31">
            <a:extLst>
              <a:ext uri="{FF2B5EF4-FFF2-40B4-BE49-F238E27FC236}">
                <a16:creationId xmlns:a16="http://schemas.microsoft.com/office/drawing/2014/main" id="{5A9284E7-0823-472D-9963-18D89DFEB8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760590"/>
            <a:ext cx="0" cy="320040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89173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E8E51B09-2B9E-4D82-A5F8-29F85CBE2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9240118-40F3-4A1C-85DC-4E58525CB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269951F-7B8C-4336-BC68-9BA9843CE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2239" y="482171"/>
            <a:ext cx="4074533" cy="5149101"/>
            <a:chOff x="7463259" y="583365"/>
            <a:chExt cx="4074533" cy="5181928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CFD48101-E230-4669-8C1B-39BAAB2BBE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074533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A18FA112-D8F0-41D3-9171-B0A3110E2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345028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A9087EE4-E285-4C8E-AC5F-CAE7D1FDE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90359" y="1847088"/>
            <a:ext cx="55480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7B61089-7238-4D7E-9460-940255B56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043" y="804520"/>
            <a:ext cx="5550355" cy="1049235"/>
          </a:xfrm>
        </p:spPr>
        <p:txBody>
          <a:bodyPr>
            <a:normAutofit/>
          </a:bodyPr>
          <a:lstStyle/>
          <a:p>
            <a:r>
              <a:rPr lang="en-US" dirty="0"/>
              <a:t>contents</a:t>
            </a:r>
            <a:endParaRPr lang="en-SG" dirty="0"/>
          </a:p>
        </p:txBody>
      </p:sp>
      <p:pic>
        <p:nvPicPr>
          <p:cNvPr id="4098" name="Picture 2" descr="Ames, Iowa - Wikipedia">
            <a:extLst>
              <a:ext uri="{FF2B5EF4-FFF2-40B4-BE49-F238E27FC236}">
                <a16:creationId xmlns:a16="http://schemas.microsoft.com/office/drawing/2014/main" id="{47665A1C-8A6B-44CA-A42C-8340DB0387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0" r="-4" b="-4"/>
          <a:stretch/>
        </p:blipFill>
        <p:spPr bwMode="auto">
          <a:xfrm>
            <a:off x="1285438" y="1116345"/>
            <a:ext cx="2799103" cy="386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4C485-94E5-4158-A823-1E2723573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8043" y="2015732"/>
            <a:ext cx="5550355" cy="3450613"/>
          </a:xfrm>
        </p:spPr>
        <p:txBody>
          <a:bodyPr>
            <a:normAutofit/>
          </a:bodyPr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Production Model Performance</a:t>
            </a:r>
          </a:p>
          <a:p>
            <a:r>
              <a:rPr lang="en-US" dirty="0"/>
              <a:t>Considerations for Agents</a:t>
            </a:r>
          </a:p>
          <a:p>
            <a:r>
              <a:rPr lang="en-US" dirty="0"/>
              <a:t>Recommendations</a:t>
            </a:r>
          </a:p>
          <a:p>
            <a:endParaRPr lang="en-SG" dirty="0"/>
          </a:p>
        </p:txBody>
      </p:sp>
      <p:pic>
        <p:nvPicPr>
          <p:cNvPr id="145" name="Picture 144">
            <a:extLst>
              <a:ext uri="{FF2B5EF4-FFF2-40B4-BE49-F238E27FC236}">
                <a16:creationId xmlns:a16="http://schemas.microsoft.com/office/drawing/2014/main" id="{DD8AF6BD-5D32-4F8F-98B6-05F8A439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47013E4-D33D-425E-B32E-DE7D5CB5F3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424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21800-034B-4277-8131-70CFCDAB8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en-US" dirty="0"/>
              <a:t>Problem statement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307C8-54C9-42EA-9296-C1A4A1D95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3342520"/>
            <a:ext cx="7025671" cy="2710961"/>
          </a:xfrm>
        </p:spPr>
        <p:txBody>
          <a:bodyPr>
            <a:normAutofit/>
          </a:bodyPr>
          <a:lstStyle/>
          <a:p>
            <a:r>
              <a:rPr lang="en-US" dirty="0"/>
              <a:t>Which features increase or decrease the value of a house?</a:t>
            </a:r>
          </a:p>
          <a:p>
            <a:r>
              <a:rPr lang="en-US" dirty="0"/>
              <a:t>What features can homeowners add or improve on to increase the value of their house?</a:t>
            </a:r>
          </a:p>
          <a:p>
            <a:r>
              <a:rPr lang="en-US" dirty="0"/>
              <a:t>What features should investors look out for when buying a house for investment?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A8CF36-9809-49F2-B9F4-01B405CF1B2A}"/>
              </a:ext>
            </a:extLst>
          </p:cNvPr>
          <p:cNvSpPr txBox="1"/>
          <p:nvPr/>
        </p:nvSpPr>
        <p:spPr>
          <a:xfrm>
            <a:off x="1451579" y="2059528"/>
            <a:ext cx="56921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How can we predict the sale price of houses in Ames?</a:t>
            </a:r>
            <a:endParaRPr lang="en-SG" sz="3200" dirty="0"/>
          </a:p>
        </p:txBody>
      </p:sp>
      <p:pic>
        <p:nvPicPr>
          <p:cNvPr id="2050" name="Picture 2" descr="Overview - Housing price statistics - Eurostat">
            <a:extLst>
              <a:ext uri="{FF2B5EF4-FFF2-40B4-BE49-F238E27FC236}">
                <a16:creationId xmlns:a16="http://schemas.microsoft.com/office/drawing/2014/main" id="{D97EBED4-B44C-4F3B-AABD-1FA7F79E3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3825" y="2474312"/>
            <a:ext cx="2891691" cy="271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619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C0C2-3B09-423C-BAD5-9E6AEC04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DB9E36-DD7A-49F9-8DF4-6DBEBBD963FA}"/>
              </a:ext>
            </a:extLst>
          </p:cNvPr>
          <p:cNvSpPr txBox="1"/>
          <p:nvPr/>
        </p:nvSpPr>
        <p:spPr>
          <a:xfrm>
            <a:off x="5694619" y="2721114"/>
            <a:ext cx="5795241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2051 residential properties</a:t>
            </a:r>
            <a:endParaRPr lang="en-SG" sz="4000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BBBB39-DFA9-4E3B-A11B-E883AA60EDAA}"/>
              </a:ext>
            </a:extLst>
          </p:cNvPr>
          <p:cNvSpPr txBox="1"/>
          <p:nvPr/>
        </p:nvSpPr>
        <p:spPr>
          <a:xfrm>
            <a:off x="5694619" y="3517053"/>
            <a:ext cx="3873946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81 house features</a:t>
            </a:r>
            <a:endParaRPr lang="en-SG" sz="4000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84BB4B-8EA1-4FFD-8EAE-E4783399D7EE}"/>
              </a:ext>
            </a:extLst>
          </p:cNvPr>
          <p:cNvSpPr txBox="1"/>
          <p:nvPr/>
        </p:nvSpPr>
        <p:spPr>
          <a:xfrm>
            <a:off x="5694619" y="4319025"/>
            <a:ext cx="2686954" cy="70788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2006 - 2010</a:t>
            </a:r>
            <a:endParaRPr lang="en-SG" sz="4000" dirty="0">
              <a:solidFill>
                <a:schemeClr val="tx1"/>
              </a:solidFill>
            </a:endParaRPr>
          </a:p>
        </p:txBody>
      </p:sp>
      <p:pic>
        <p:nvPicPr>
          <p:cNvPr id="1026" name="Picture 2" descr="Stone Brooke Ames Real Estate | 8 Homes for Sale in Stone Brooke Ames IA -  Movoto">
            <a:extLst>
              <a:ext uri="{FF2B5EF4-FFF2-40B4-BE49-F238E27FC236}">
                <a16:creationId xmlns:a16="http://schemas.microsoft.com/office/drawing/2014/main" id="{A823AF4B-86A7-461E-B9C9-E7EBDDF62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146" y="215649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916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7C0C2-3B09-423C-BAD5-9E6AEC048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  <a:endParaRPr lang="en-SG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D78A04D-68AF-49B4-BE66-F4DC0F41B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97836"/>
              </p:ext>
            </p:extLst>
          </p:nvPr>
        </p:nvGraphicFramePr>
        <p:xfrm>
          <a:off x="1558524" y="2687320"/>
          <a:ext cx="4493088" cy="148336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362446">
                  <a:extLst>
                    <a:ext uri="{9D8B030D-6E8A-4147-A177-3AD203B41FA5}">
                      <a16:colId xmlns:a16="http://schemas.microsoft.com/office/drawing/2014/main" val="2899081018"/>
                    </a:ext>
                  </a:extLst>
                </a:gridCol>
                <a:gridCol w="2130642">
                  <a:extLst>
                    <a:ext uri="{9D8B030D-6E8A-4147-A177-3AD203B41FA5}">
                      <a16:colId xmlns:a16="http://schemas.microsoft.com/office/drawing/2014/main" val="2999764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SALE PRICE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208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MOST EXPENSIVE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$611,657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26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$181,469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055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CHEAPEST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$12,789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504539"/>
                  </a:ext>
                </a:extLst>
              </a:tr>
            </a:tbl>
          </a:graphicData>
        </a:graphic>
      </p:graphicFrame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1AB2FB2E-FA49-4307-8D50-4EA5DDF8F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236783"/>
              </p:ext>
            </p:extLst>
          </p:nvPr>
        </p:nvGraphicFramePr>
        <p:xfrm>
          <a:off x="6369155" y="2687320"/>
          <a:ext cx="4493088" cy="148336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2362446">
                  <a:extLst>
                    <a:ext uri="{9D8B030D-6E8A-4147-A177-3AD203B41FA5}">
                      <a16:colId xmlns:a16="http://schemas.microsoft.com/office/drawing/2014/main" val="2899081018"/>
                    </a:ext>
                  </a:extLst>
                </a:gridCol>
                <a:gridCol w="2130642">
                  <a:extLst>
                    <a:ext uri="{9D8B030D-6E8A-4147-A177-3AD203B41FA5}">
                      <a16:colId xmlns:a16="http://schemas.microsoft.com/office/drawing/2014/main" val="29997646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 (SF)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6208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LARGEST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5642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726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AVERAGE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1499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4055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SMALLEST</a:t>
                      </a:r>
                      <a:endParaRPr lang="en-S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334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504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5254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587E-23EF-40CF-9BBB-BC58B31E9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/>
              <a:t>Production model performance</a:t>
            </a:r>
            <a:endParaRPr lang="en-S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C13B9E0-2B1F-494F-9858-06C3172B4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4"/>
            <a:ext cx="4158849" cy="3450613"/>
          </a:xfrm>
        </p:spPr>
        <p:txBody>
          <a:bodyPr>
            <a:normAutofit/>
          </a:bodyPr>
          <a:lstStyle/>
          <a:p>
            <a:r>
              <a:rPr lang="en-US" dirty="0"/>
              <a:t>Reasonably well predictions</a:t>
            </a:r>
          </a:p>
          <a:p>
            <a:r>
              <a:rPr lang="en-US" dirty="0"/>
              <a:t>Slight deviation for higher prices</a:t>
            </a:r>
          </a:p>
          <a:p>
            <a:r>
              <a:rPr lang="en-US" dirty="0"/>
              <a:t>No overfit</a:t>
            </a:r>
          </a:p>
        </p:txBody>
      </p:sp>
      <p:grpSp>
        <p:nvGrpSpPr>
          <p:cNvPr id="39" name="Group 18">
            <a:extLst>
              <a:ext uri="{FF2B5EF4-FFF2-40B4-BE49-F238E27FC236}">
                <a16:creationId xmlns:a16="http://schemas.microsoft.com/office/drawing/2014/main" id="{93401815-9C3D-43EE-B4E4-2504090CE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9823" y="2012810"/>
            <a:ext cx="4948659" cy="3453535"/>
            <a:chOff x="7807230" y="2012810"/>
            <a:chExt cx="3251252" cy="345986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DC52205-72B7-41BE-99DF-6B24F25ED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20">
              <a:extLst>
                <a:ext uri="{FF2B5EF4-FFF2-40B4-BE49-F238E27FC236}">
                  <a16:creationId xmlns:a16="http://schemas.microsoft.com/office/drawing/2014/main" id="{298BFFC9-C8B3-41FE-B9CC-C492B0794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92D7A7A3-CB68-43E4-8955-D3AAF7A41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7" r="3" b="3"/>
          <a:stretch/>
        </p:blipFill>
        <p:spPr>
          <a:xfrm>
            <a:off x="6277257" y="2174242"/>
            <a:ext cx="4613872" cy="312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9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9" name="Rectangle 134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6170" name="Picture 136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6171" name="Straight Connector 138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72" name="Straight Connector 140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173" name="Rectangle 142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Real Estate Agent Definiton">
            <a:extLst>
              <a:ext uri="{FF2B5EF4-FFF2-40B4-BE49-F238E27FC236}">
                <a16:creationId xmlns:a16="http://schemas.microsoft.com/office/drawing/2014/main" id="{9A901531-AC08-45E8-87D9-FC7F611EA7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9" r="-1" b="3739"/>
          <a:stretch/>
        </p:blipFill>
        <p:spPr bwMode="auto">
          <a:xfrm>
            <a:off x="2" y="10"/>
            <a:ext cx="1219169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B70074C-18C7-4E69-A901-307D5C7BD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636" y="992221"/>
            <a:ext cx="6247308" cy="4873558"/>
          </a:xfrm>
        </p:spPr>
        <p:txBody>
          <a:bodyPr vert="horz" lIns="91440" tIns="45720" rIns="91440" bIns="0" rtlCol="0" anchor="ctr">
            <a:normAutofit/>
          </a:bodyPr>
          <a:lstStyle/>
          <a:p>
            <a:r>
              <a:rPr lang="en-US" sz="4800"/>
              <a:t>Considerations for real estate agents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5C432F-046C-4E72-AFEA-5217C3CA7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8056" y="996610"/>
            <a:ext cx="3363901" cy="4864780"/>
          </a:xfrm>
        </p:spPr>
        <p:txBody>
          <a:bodyPr vert="horz" lIns="91440" tIns="91440" rIns="91440" bIns="91440" rtlCol="0" anchor="ctr">
            <a:normAutofit/>
          </a:bodyPr>
          <a:lstStyle/>
          <a:p>
            <a:pPr algn="r"/>
            <a:r>
              <a:rPr lang="en-US" sz="2000" cap="all" dirty="0"/>
              <a:t>Desirable neighborhoods</a:t>
            </a:r>
          </a:p>
          <a:p>
            <a:pPr algn="r"/>
            <a:r>
              <a:rPr lang="en-US" sz="2000" cap="all" dirty="0"/>
              <a:t>Top Features</a:t>
            </a:r>
          </a:p>
          <a:p>
            <a:pPr algn="r"/>
            <a:r>
              <a:rPr lang="en-US" sz="2000" cap="all" dirty="0"/>
              <a:t>Bottom Features</a:t>
            </a:r>
          </a:p>
        </p:txBody>
      </p:sp>
      <p:cxnSp>
        <p:nvCxnSpPr>
          <p:cNvPr id="6174" name="Straight Connector 144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09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724B9E8-02C8-4B2E-8770-A00A67760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7B8AE548-0BFA-4792-9962-3375923C7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7639EF4-FA83-4D85-90FE-B831AF283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C87E76A-8F50-413D-9BFC-C5A1525BD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0F28EA84-13B4-4494-A4D3-8DE462FF0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BEB1B24-66CE-4D63-A39D-2D1B481DF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9F758-2717-4E19-862B-35DEF6893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01" y="1474969"/>
            <a:ext cx="2823919" cy="1868760"/>
          </a:xfrm>
        </p:spPr>
        <p:txBody>
          <a:bodyPr vert="horz" lIns="91440" tIns="45720" rIns="91440" bIns="0" rtlCol="0" anchor="b">
            <a:normAutofit/>
          </a:bodyPr>
          <a:lstStyle/>
          <a:p>
            <a:r>
              <a:rPr lang="en-US" sz="2800"/>
              <a:t>Correlation heatmap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8DE337D-1DBA-4536-8145-B43EE65C7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9301" y="3528543"/>
            <a:ext cx="28239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E7233926-059A-41AD-A9F2-56552CF4F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13C145E-93D4-481E-92DC-736D9EBA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PowerPoint&#10;&#10;Description automatically generated">
            <a:extLst>
              <a:ext uri="{FF2B5EF4-FFF2-40B4-BE49-F238E27FC236}">
                <a16:creationId xmlns:a16="http://schemas.microsoft.com/office/drawing/2014/main" id="{6A35463A-EEF0-460F-97BD-90AD75BD4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24760" y="-655078"/>
            <a:ext cx="8367240" cy="836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4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3B546-5C0A-4886-8BC5-1671AC162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neighborhoods</a:t>
            </a:r>
            <a:endParaRPr lang="en-SG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5FA324F-75B0-4CD6-A0AB-9B6BDDABC5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7856268"/>
              </p:ext>
            </p:extLst>
          </p:nvPr>
        </p:nvGraphicFramePr>
        <p:xfrm>
          <a:off x="2185763" y="2140412"/>
          <a:ext cx="376021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0216">
                  <a:extLst>
                    <a:ext uri="{9D8B030D-6E8A-4147-A177-3AD203B41FA5}">
                      <a16:colId xmlns:a16="http://schemas.microsoft.com/office/drawing/2014/main" val="3101302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 5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49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STONE BROOKE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7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NORTHRIDGE HEIGHTS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03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NORTHRIDGE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44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GREEN HILLS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926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VEENKER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28766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7CCB44D-04B5-4727-BAB5-614ED1ECD6F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0496608"/>
              </p:ext>
            </p:extLst>
          </p:nvPr>
        </p:nvGraphicFramePr>
        <p:xfrm>
          <a:off x="6253216" y="2140412"/>
          <a:ext cx="3760216" cy="22250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60216">
                  <a:extLst>
                    <a:ext uri="{9D8B030D-6E8A-4147-A177-3AD203B41FA5}">
                      <a16:colId xmlns:a16="http://schemas.microsoft.com/office/drawing/2014/main" val="31013022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BOTTOM 5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49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BROOK SIDE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076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OLD TOWN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0393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BRIARDALE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144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IOWA DOT AND RAILROAD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29260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MEADOW VILLAGE</a:t>
                      </a:r>
                      <a:endParaRPr lang="en-SG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287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668144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137</TotalTime>
  <Words>295</Words>
  <Application>Microsoft Office PowerPoint</Application>
  <PresentationFormat>Widescreen</PresentationFormat>
  <Paragraphs>83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Gallery</vt:lpstr>
      <vt:lpstr>predicting ames housing prices</vt:lpstr>
      <vt:lpstr>contents</vt:lpstr>
      <vt:lpstr>Problem statement</vt:lpstr>
      <vt:lpstr>background</vt:lpstr>
      <vt:lpstr>background</vt:lpstr>
      <vt:lpstr>Production model performance</vt:lpstr>
      <vt:lpstr>Considerations for real estate agents </vt:lpstr>
      <vt:lpstr>Correlation heatmap</vt:lpstr>
      <vt:lpstr>Desirable neighborhoods</vt:lpstr>
      <vt:lpstr>top features</vt:lpstr>
      <vt:lpstr>Bottom features</vt:lpstr>
      <vt:lpstr>recommendations</vt:lpstr>
      <vt:lpstr>For home-seekers</vt:lpstr>
      <vt:lpstr>For investors</vt:lpstr>
      <vt:lpstr>Future improvements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ames housing prices</dc:title>
  <dc:creator>Matthew Lio Chin Siu</dc:creator>
  <cp:lastModifiedBy>Matthew Lio Chin Siu</cp:lastModifiedBy>
  <cp:revision>1</cp:revision>
  <dcterms:created xsi:type="dcterms:W3CDTF">2022-01-06T19:31:34Z</dcterms:created>
  <dcterms:modified xsi:type="dcterms:W3CDTF">2022-01-06T21:52:03Z</dcterms:modified>
</cp:coreProperties>
</file>